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0"/>
  </p:notesMasterIdLst>
  <p:sldIdLst>
    <p:sldId id="258" r:id="rId2"/>
    <p:sldId id="284" r:id="rId3"/>
    <p:sldId id="278" r:id="rId4"/>
    <p:sldId id="330" r:id="rId5"/>
    <p:sldId id="296" r:id="rId6"/>
    <p:sldId id="331" r:id="rId7"/>
    <p:sldId id="332" r:id="rId8"/>
    <p:sldId id="333" r:id="rId9"/>
    <p:sldId id="334" r:id="rId10"/>
    <p:sldId id="33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36" r:id="rId26"/>
    <p:sldId id="303" r:id="rId27"/>
    <p:sldId id="298" r:id="rId28"/>
    <p:sldId id="299" r:id="rId29"/>
    <p:sldId id="304" r:id="rId30"/>
    <p:sldId id="300" r:id="rId31"/>
    <p:sldId id="301" r:id="rId32"/>
    <p:sldId id="302" r:id="rId33"/>
    <p:sldId id="305" r:id="rId34"/>
    <p:sldId id="320" r:id="rId35"/>
    <p:sldId id="322" r:id="rId36"/>
    <p:sldId id="321" r:id="rId37"/>
    <p:sldId id="323" r:id="rId38"/>
    <p:sldId id="324" r:id="rId39"/>
    <p:sldId id="325" r:id="rId40"/>
    <p:sldId id="342" r:id="rId41"/>
    <p:sldId id="326" r:id="rId42"/>
    <p:sldId id="339" r:id="rId43"/>
    <p:sldId id="340" r:id="rId44"/>
    <p:sldId id="341" r:id="rId45"/>
    <p:sldId id="327" r:id="rId46"/>
    <p:sldId id="337" r:id="rId47"/>
    <p:sldId id="338" r:id="rId48"/>
    <p:sldId id="329"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68" autoAdjust="0"/>
    <p:restoredTop sz="94444" autoAdjust="0"/>
  </p:normalViewPr>
  <p:slideViewPr>
    <p:cSldViewPr>
      <p:cViewPr varScale="1">
        <p:scale>
          <a:sx n="72" d="100"/>
          <a:sy n="72" d="100"/>
        </p:scale>
        <p:origin x="1332"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F07628-68CC-4275-BDB2-ACCA0EEEDDBD}" type="datetimeFigureOut">
              <a:rPr lang="en-US" smtClean="0"/>
              <a:pPr/>
              <a:t>5/28/2021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9FE27A-A823-43B6-AF27-F900CDA361FB}" type="slidenum">
              <a:rPr lang="en-US" smtClean="0"/>
              <a:pPr/>
              <a:t>‹#›</a:t>
            </a:fld>
            <a:endParaRPr lang="en-US"/>
          </a:p>
        </p:txBody>
      </p:sp>
    </p:spTree>
    <p:extLst>
      <p:ext uri="{BB962C8B-B14F-4D97-AF65-F5344CB8AC3E}">
        <p14:creationId xmlns:p14="http://schemas.microsoft.com/office/powerpoint/2010/main" val="852312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9FE27A-A823-43B6-AF27-F900CDA361FB}" type="slidenum">
              <a:rPr lang="en-US" smtClean="0"/>
              <a:pPr/>
              <a:t>1</a:t>
            </a:fld>
            <a:endParaRPr lang="en-US"/>
          </a:p>
        </p:txBody>
      </p:sp>
    </p:spTree>
    <p:extLst>
      <p:ext uri="{BB962C8B-B14F-4D97-AF65-F5344CB8AC3E}">
        <p14:creationId xmlns:p14="http://schemas.microsoft.com/office/powerpoint/2010/main" val="110674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5</a:t>
            </a:fld>
            <a:endParaRPr lang="en-US"/>
          </a:p>
        </p:txBody>
      </p:sp>
    </p:spTree>
    <p:extLst>
      <p:ext uri="{BB962C8B-B14F-4D97-AF65-F5344CB8AC3E}">
        <p14:creationId xmlns:p14="http://schemas.microsoft.com/office/powerpoint/2010/main" val="4010173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26</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27</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28</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30</a:t>
            </a:fld>
            <a:endParaRPr lang="en-US"/>
          </a:p>
        </p:txBody>
      </p:sp>
    </p:spTree>
    <p:extLst>
      <p:ext uri="{BB962C8B-B14F-4D97-AF65-F5344CB8AC3E}">
        <p14:creationId xmlns:p14="http://schemas.microsoft.com/office/powerpoint/2010/main" val="178318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t>31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69FE27A-A823-43B6-AF27-F900CDA361FB}" type="slidenum">
              <a:rPr lang="en-US" smtClean="0"/>
              <a:pPr/>
              <a:t>32</a:t>
            </a:fld>
            <a:endParaRPr lang="en-US"/>
          </a:p>
        </p:txBody>
      </p:sp>
    </p:spTree>
    <p:extLst>
      <p:ext uri="{BB962C8B-B14F-4D97-AF65-F5344CB8AC3E}">
        <p14:creationId xmlns:p14="http://schemas.microsoft.com/office/powerpoint/2010/main" val="1783181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BAB6EE-EAEA-4561-8880-8DF9D3AB286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BAB6EE-EAEA-4561-8880-8DF9D3AB286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7543800" y="5330952"/>
            <a:ext cx="841248" cy="841248"/>
          </a:xfrm>
          <a:prstGeom prst="rect">
            <a:avLst/>
          </a:prstGeom>
        </p:spPr>
      </p:pic>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Bismillah1.jpg"/>
          <p:cNvPicPr>
            <a:picLocks noChangeAspect="1"/>
          </p:cNvPicPr>
          <p:nvPr/>
        </p:nvPicPr>
        <p:blipFill>
          <a:blip r:embed="rId4"/>
          <a:stretch>
            <a:fillRect/>
          </a:stretch>
        </p:blipFill>
        <p:spPr>
          <a:xfrm>
            <a:off x="318448" y="1905000"/>
            <a:ext cx="8458200" cy="2109095"/>
          </a:xfrm>
          <a:prstGeom prst="rect">
            <a:avLst/>
          </a:prstGeom>
        </p:spPr>
      </p:pic>
      <p:sp>
        <p:nvSpPr>
          <p:cNvPr id="11" name="Slide Number Placeholder 10"/>
          <p:cNvSpPr>
            <a:spLocks noGrp="1"/>
          </p:cNvSpPr>
          <p:nvPr>
            <p:ph type="sldNum" sz="quarter" idx="12"/>
          </p:nvPr>
        </p:nvSpPr>
        <p:spPr/>
        <p:txBody>
          <a:bodyPr/>
          <a:lstStyle/>
          <a:p>
            <a:fld id="{21BAB6EE-EAEA-4561-8880-8DF9D3AB286A}" type="slidenum">
              <a:rPr lang="en-US" smtClean="0"/>
              <a:pPr/>
              <a:t>1</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C8959-FD05-43A1-98A8-2B8EF1F88A46}"/>
              </a:ext>
            </a:extLst>
          </p:cNvPr>
          <p:cNvSpPr>
            <a:spLocks noGrp="1"/>
          </p:cNvSpPr>
          <p:nvPr>
            <p:ph type="title"/>
          </p:nvPr>
        </p:nvSpPr>
        <p:spPr>
          <a:xfrm>
            <a:off x="457200" y="261386"/>
            <a:ext cx="8229600" cy="1143000"/>
          </a:xfrm>
        </p:spPr>
        <p:txBody>
          <a:bodyPr/>
          <a:lstStyle/>
          <a:p>
            <a:r>
              <a:rPr lang="en-US" u="sng" dirty="0">
                <a:latin typeface="Times New Roman" panose="02020603050405020304" pitchFamily="18" charset="0"/>
                <a:cs typeface="Times New Roman" panose="02020603050405020304" pitchFamily="18" charset="0"/>
              </a:rPr>
              <a:t>Shop Interface</a:t>
            </a:r>
          </a:p>
        </p:txBody>
      </p:sp>
      <p:sp>
        <p:nvSpPr>
          <p:cNvPr id="4" name="Slide Number Placeholder 3">
            <a:extLst>
              <a:ext uri="{FF2B5EF4-FFF2-40B4-BE49-F238E27FC236}">
                <a16:creationId xmlns:a16="http://schemas.microsoft.com/office/drawing/2014/main" id="{65EA0EA4-5892-456C-92C7-0A3B2C4D0E16}"/>
              </a:ext>
            </a:extLst>
          </p:cNvPr>
          <p:cNvSpPr>
            <a:spLocks noGrp="1"/>
          </p:cNvSpPr>
          <p:nvPr>
            <p:ph type="sldNum" sz="quarter" idx="12"/>
          </p:nvPr>
        </p:nvSpPr>
        <p:spPr/>
        <p:txBody>
          <a:bodyPr/>
          <a:lstStyle/>
          <a:p>
            <a:fld id="{21BAB6EE-EAEA-4561-8880-8DF9D3AB286A}" type="slidenum">
              <a:rPr lang="en-US" smtClean="0"/>
              <a:pPr/>
              <a:t>10</a:t>
            </a:fld>
            <a:endParaRPr lang="en-US"/>
          </a:p>
        </p:txBody>
      </p:sp>
      <p:pic>
        <p:nvPicPr>
          <p:cNvPr id="5" name="Content Placeholder 4">
            <a:extLst>
              <a:ext uri="{FF2B5EF4-FFF2-40B4-BE49-F238E27FC236}">
                <a16:creationId xmlns:a16="http://schemas.microsoft.com/office/drawing/2014/main" id="{9701F27C-3535-498F-9077-4EBE192AE97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p:spPr>
      </p:pic>
      <p:pic>
        <p:nvPicPr>
          <p:cNvPr id="6" name="Picture 5">
            <a:extLst>
              <a:ext uri="{FF2B5EF4-FFF2-40B4-BE49-F238E27FC236}">
                <a16:creationId xmlns:a16="http://schemas.microsoft.com/office/drawing/2014/main" id="{748DB84E-3F5B-4BE7-9472-6B932BA82F3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65C9F3EC-2B31-4232-A25F-E51840050545}"/>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828ECF2-2079-4E73-89D3-BACC28AEE79A}"/>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F3636B3-1636-4F56-894A-E52AD22AEF71}"/>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701226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B4645-8293-4D73-BEBE-7604D47197BC}"/>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Index Page(User Interface)</a:t>
            </a:r>
          </a:p>
        </p:txBody>
      </p:sp>
      <p:pic>
        <p:nvPicPr>
          <p:cNvPr id="6" name="Content Placeholder 5">
            <a:extLst>
              <a:ext uri="{FF2B5EF4-FFF2-40B4-BE49-F238E27FC236}">
                <a16:creationId xmlns:a16="http://schemas.microsoft.com/office/drawing/2014/main" id="{E7E55C41-B4EC-43AC-B6CA-DBDA7B50F1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458" y="1600200"/>
            <a:ext cx="8043084" cy="4525963"/>
          </a:xfrm>
        </p:spPr>
      </p:pic>
      <p:sp>
        <p:nvSpPr>
          <p:cNvPr id="4" name="Slide Number Placeholder 3">
            <a:extLst>
              <a:ext uri="{FF2B5EF4-FFF2-40B4-BE49-F238E27FC236}">
                <a16:creationId xmlns:a16="http://schemas.microsoft.com/office/drawing/2014/main" id="{37E2D132-6EF4-4153-A49E-9A9D178CC889}"/>
              </a:ext>
            </a:extLst>
          </p:cNvPr>
          <p:cNvSpPr>
            <a:spLocks noGrp="1"/>
          </p:cNvSpPr>
          <p:nvPr>
            <p:ph type="sldNum" sz="quarter" idx="12"/>
          </p:nvPr>
        </p:nvSpPr>
        <p:spPr/>
        <p:txBody>
          <a:bodyPr/>
          <a:lstStyle/>
          <a:p>
            <a:fld id="{21BAB6EE-EAEA-4561-8880-8DF9D3AB286A}" type="slidenum">
              <a:rPr lang="en-US" smtClean="0"/>
              <a:pPr/>
              <a:t>11</a:t>
            </a:fld>
            <a:endParaRPr lang="en-US"/>
          </a:p>
        </p:txBody>
      </p:sp>
      <p:pic>
        <p:nvPicPr>
          <p:cNvPr id="5" name="Picture 4">
            <a:extLst>
              <a:ext uri="{FF2B5EF4-FFF2-40B4-BE49-F238E27FC236}">
                <a16:creationId xmlns:a16="http://schemas.microsoft.com/office/drawing/2014/main" id="{50C1DF69-D8B6-4F8C-AB3D-22743E394F2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D168CE04-6C42-45F2-86AB-3EE7DBBD1597}"/>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35237AB-FE33-4DB2-9AD9-2664EF7295FF}"/>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71EB948-C4B9-4913-9AC0-7B15BB3A9D8B}"/>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3060236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2D7AE-2030-491E-B8FF-C64C0F5784FF}"/>
              </a:ext>
            </a:extLst>
          </p:cNvPr>
          <p:cNvSpPr>
            <a:spLocks noGrp="1"/>
          </p:cNvSpPr>
          <p:nvPr>
            <p:ph type="title"/>
          </p:nvPr>
        </p:nvSpPr>
        <p:spPr>
          <a:xfrm>
            <a:off x="457200" y="261386"/>
            <a:ext cx="8229600" cy="1143000"/>
          </a:xfrm>
        </p:spPr>
        <p:txBody>
          <a:bodyPr/>
          <a:lstStyle/>
          <a:p>
            <a:r>
              <a:rPr lang="en-US" u="sng" dirty="0">
                <a:latin typeface="Times New Roman" panose="02020603050405020304" pitchFamily="18" charset="0"/>
                <a:cs typeface="Times New Roman" panose="02020603050405020304" pitchFamily="18" charset="0"/>
              </a:rPr>
              <a:t>Index Page</a:t>
            </a:r>
          </a:p>
        </p:txBody>
      </p:sp>
      <p:pic>
        <p:nvPicPr>
          <p:cNvPr id="6" name="Content Placeholder 5">
            <a:extLst>
              <a:ext uri="{FF2B5EF4-FFF2-40B4-BE49-F238E27FC236}">
                <a16:creationId xmlns:a16="http://schemas.microsoft.com/office/drawing/2014/main" id="{7E8964F3-DAC4-4E16-8E63-F3817340C7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60483"/>
            <a:ext cx="8229600" cy="4005396"/>
          </a:xfrm>
        </p:spPr>
      </p:pic>
      <p:sp>
        <p:nvSpPr>
          <p:cNvPr id="4" name="Slide Number Placeholder 3">
            <a:extLst>
              <a:ext uri="{FF2B5EF4-FFF2-40B4-BE49-F238E27FC236}">
                <a16:creationId xmlns:a16="http://schemas.microsoft.com/office/drawing/2014/main" id="{69869D70-3CDD-4D76-AFE0-2CF6112B1374}"/>
              </a:ext>
            </a:extLst>
          </p:cNvPr>
          <p:cNvSpPr>
            <a:spLocks noGrp="1"/>
          </p:cNvSpPr>
          <p:nvPr>
            <p:ph type="sldNum" sz="quarter" idx="12"/>
          </p:nvPr>
        </p:nvSpPr>
        <p:spPr/>
        <p:txBody>
          <a:bodyPr/>
          <a:lstStyle/>
          <a:p>
            <a:fld id="{21BAB6EE-EAEA-4561-8880-8DF9D3AB286A}" type="slidenum">
              <a:rPr lang="en-US" smtClean="0"/>
              <a:pPr/>
              <a:t>12</a:t>
            </a:fld>
            <a:endParaRPr lang="en-US"/>
          </a:p>
        </p:txBody>
      </p:sp>
      <p:pic>
        <p:nvPicPr>
          <p:cNvPr id="5" name="Picture 4">
            <a:extLst>
              <a:ext uri="{FF2B5EF4-FFF2-40B4-BE49-F238E27FC236}">
                <a16:creationId xmlns:a16="http://schemas.microsoft.com/office/drawing/2014/main" id="{048168B7-A332-44FE-879C-EC26DAD6145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050E489F-3ED8-49D6-9FE6-EB4B45C9AD79}"/>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DB0CF14-2AD7-49BC-AE0B-467A6D7ED724}"/>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2A111FE1-7499-4AD2-B9AF-42BA35BC9B86}"/>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3343600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80A9-1CC2-4E5E-B156-A44356AEBA54}"/>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Index Page</a:t>
            </a:r>
          </a:p>
        </p:txBody>
      </p:sp>
      <p:pic>
        <p:nvPicPr>
          <p:cNvPr id="6" name="Content Placeholder 5">
            <a:extLst>
              <a:ext uri="{FF2B5EF4-FFF2-40B4-BE49-F238E27FC236}">
                <a16:creationId xmlns:a16="http://schemas.microsoft.com/office/drawing/2014/main" id="{395ED489-9FDD-4350-96EC-68143755F5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63015"/>
            <a:ext cx="8229600" cy="4000332"/>
          </a:xfrm>
        </p:spPr>
      </p:pic>
      <p:sp>
        <p:nvSpPr>
          <p:cNvPr id="4" name="Slide Number Placeholder 3">
            <a:extLst>
              <a:ext uri="{FF2B5EF4-FFF2-40B4-BE49-F238E27FC236}">
                <a16:creationId xmlns:a16="http://schemas.microsoft.com/office/drawing/2014/main" id="{D0DD0081-8D00-4432-9260-425A875BC86F}"/>
              </a:ext>
            </a:extLst>
          </p:cNvPr>
          <p:cNvSpPr>
            <a:spLocks noGrp="1"/>
          </p:cNvSpPr>
          <p:nvPr>
            <p:ph type="sldNum" sz="quarter" idx="12"/>
          </p:nvPr>
        </p:nvSpPr>
        <p:spPr/>
        <p:txBody>
          <a:bodyPr/>
          <a:lstStyle/>
          <a:p>
            <a:fld id="{21BAB6EE-EAEA-4561-8880-8DF9D3AB286A}" type="slidenum">
              <a:rPr lang="en-US" smtClean="0"/>
              <a:pPr/>
              <a:t>13</a:t>
            </a:fld>
            <a:endParaRPr lang="en-US"/>
          </a:p>
        </p:txBody>
      </p:sp>
      <p:pic>
        <p:nvPicPr>
          <p:cNvPr id="5" name="Picture 4">
            <a:extLst>
              <a:ext uri="{FF2B5EF4-FFF2-40B4-BE49-F238E27FC236}">
                <a16:creationId xmlns:a16="http://schemas.microsoft.com/office/drawing/2014/main" id="{EC9BCC23-17B2-42FE-B1E6-8775DCF2405D}"/>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165CCF3C-173B-46D8-BA88-32B977B56EB4}"/>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AF2E91-5B2C-4C82-8681-A4A176785A5B}"/>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9E1608A-BFFD-4E7A-847E-53A0133DE098}"/>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1510535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5AC59-7ACB-450A-8565-AC70B6A2CA72}"/>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Index Page</a:t>
            </a:r>
          </a:p>
        </p:txBody>
      </p:sp>
      <p:pic>
        <p:nvPicPr>
          <p:cNvPr id="6" name="Content Placeholder 5">
            <a:extLst>
              <a:ext uri="{FF2B5EF4-FFF2-40B4-BE49-F238E27FC236}">
                <a16:creationId xmlns:a16="http://schemas.microsoft.com/office/drawing/2014/main" id="{2FC7C4DF-671C-4026-813A-8933D6EB1E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5000"/>
            <a:ext cx="8229600" cy="4000332"/>
          </a:xfrm>
        </p:spPr>
      </p:pic>
      <p:sp>
        <p:nvSpPr>
          <p:cNvPr id="4" name="Slide Number Placeholder 3">
            <a:extLst>
              <a:ext uri="{FF2B5EF4-FFF2-40B4-BE49-F238E27FC236}">
                <a16:creationId xmlns:a16="http://schemas.microsoft.com/office/drawing/2014/main" id="{26C531C5-1ADF-4413-8F52-FB007DA6047D}"/>
              </a:ext>
            </a:extLst>
          </p:cNvPr>
          <p:cNvSpPr>
            <a:spLocks noGrp="1"/>
          </p:cNvSpPr>
          <p:nvPr>
            <p:ph type="sldNum" sz="quarter" idx="12"/>
          </p:nvPr>
        </p:nvSpPr>
        <p:spPr/>
        <p:txBody>
          <a:bodyPr/>
          <a:lstStyle/>
          <a:p>
            <a:fld id="{21BAB6EE-EAEA-4561-8880-8DF9D3AB286A}" type="slidenum">
              <a:rPr lang="en-US" smtClean="0"/>
              <a:pPr/>
              <a:t>14</a:t>
            </a:fld>
            <a:endParaRPr lang="en-US"/>
          </a:p>
        </p:txBody>
      </p:sp>
      <p:pic>
        <p:nvPicPr>
          <p:cNvPr id="5" name="Picture 4">
            <a:extLst>
              <a:ext uri="{FF2B5EF4-FFF2-40B4-BE49-F238E27FC236}">
                <a16:creationId xmlns:a16="http://schemas.microsoft.com/office/drawing/2014/main" id="{15E8E68A-0752-48E0-9BE9-A6EDA5A8373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387B872B-1C35-4C5D-A999-4EAF37DB4141}"/>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FF64725-19AE-4C03-BA6E-B302B6DFC494}"/>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664C29-B73E-441C-ABA1-7899A7629A45}"/>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2900681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BF819-A6CF-4C89-8407-16353BF7B526}"/>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Login and Signup Modal</a:t>
            </a:r>
          </a:p>
        </p:txBody>
      </p:sp>
      <p:pic>
        <p:nvPicPr>
          <p:cNvPr id="6" name="Content Placeholder 5">
            <a:extLst>
              <a:ext uri="{FF2B5EF4-FFF2-40B4-BE49-F238E27FC236}">
                <a16:creationId xmlns:a16="http://schemas.microsoft.com/office/drawing/2014/main" id="{9AF3D93C-7E4F-4334-9123-B86D371A37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826" y="1624012"/>
            <a:ext cx="3482182" cy="4525963"/>
          </a:xfrm>
        </p:spPr>
      </p:pic>
      <p:sp>
        <p:nvSpPr>
          <p:cNvPr id="4" name="Slide Number Placeholder 3">
            <a:extLst>
              <a:ext uri="{FF2B5EF4-FFF2-40B4-BE49-F238E27FC236}">
                <a16:creationId xmlns:a16="http://schemas.microsoft.com/office/drawing/2014/main" id="{B448F83B-0D91-4AD1-81AC-01AE7C6663A3}"/>
              </a:ext>
            </a:extLst>
          </p:cNvPr>
          <p:cNvSpPr>
            <a:spLocks noGrp="1"/>
          </p:cNvSpPr>
          <p:nvPr>
            <p:ph type="sldNum" sz="quarter" idx="12"/>
          </p:nvPr>
        </p:nvSpPr>
        <p:spPr/>
        <p:txBody>
          <a:bodyPr/>
          <a:lstStyle/>
          <a:p>
            <a:fld id="{21BAB6EE-EAEA-4561-8880-8DF9D3AB286A}" type="slidenum">
              <a:rPr lang="en-US" smtClean="0"/>
              <a:pPr/>
              <a:t>15</a:t>
            </a:fld>
            <a:endParaRPr lang="en-US"/>
          </a:p>
        </p:txBody>
      </p:sp>
      <p:pic>
        <p:nvPicPr>
          <p:cNvPr id="8" name="Picture 7">
            <a:extLst>
              <a:ext uri="{FF2B5EF4-FFF2-40B4-BE49-F238E27FC236}">
                <a16:creationId xmlns:a16="http://schemas.microsoft.com/office/drawing/2014/main" id="{652392AB-3898-472B-A081-56AEE6083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7631" y="1637264"/>
            <a:ext cx="3779656" cy="4525963"/>
          </a:xfrm>
          <a:prstGeom prst="rect">
            <a:avLst/>
          </a:prstGeom>
        </p:spPr>
      </p:pic>
      <p:pic>
        <p:nvPicPr>
          <p:cNvPr id="7" name="Picture 6">
            <a:extLst>
              <a:ext uri="{FF2B5EF4-FFF2-40B4-BE49-F238E27FC236}">
                <a16:creationId xmlns:a16="http://schemas.microsoft.com/office/drawing/2014/main" id="{CCB987AC-8B13-4EFC-8245-7BA8F47D7B2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9" name="Rectangle 8">
            <a:extLst>
              <a:ext uri="{FF2B5EF4-FFF2-40B4-BE49-F238E27FC236}">
                <a16:creationId xmlns:a16="http://schemas.microsoft.com/office/drawing/2014/main" id="{77B9A82A-341F-4FFA-97D8-8CA25926662C}"/>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DF17CDA-658D-4D52-86DC-1434D5D2D5D8}"/>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6CE9500-A097-400C-B23E-31EE104924D2}"/>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229404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851E2-E8AE-48C9-B499-7F16F0A029FA}"/>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Product and Farmer Modal</a:t>
            </a:r>
          </a:p>
        </p:txBody>
      </p:sp>
      <p:pic>
        <p:nvPicPr>
          <p:cNvPr id="6" name="Content Placeholder 5">
            <a:extLst>
              <a:ext uri="{FF2B5EF4-FFF2-40B4-BE49-F238E27FC236}">
                <a16:creationId xmlns:a16="http://schemas.microsoft.com/office/drawing/2014/main" id="{F7D16CD3-B931-4D1F-9E76-57E3CF7BF1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0" y="1242716"/>
            <a:ext cx="3856383" cy="4792960"/>
          </a:xfrm>
        </p:spPr>
      </p:pic>
      <p:sp>
        <p:nvSpPr>
          <p:cNvPr id="4" name="Slide Number Placeholder 3">
            <a:extLst>
              <a:ext uri="{FF2B5EF4-FFF2-40B4-BE49-F238E27FC236}">
                <a16:creationId xmlns:a16="http://schemas.microsoft.com/office/drawing/2014/main" id="{C5FD1E4D-F4A8-41A9-83D9-954C4FE4ED59}"/>
              </a:ext>
            </a:extLst>
          </p:cNvPr>
          <p:cNvSpPr>
            <a:spLocks noGrp="1"/>
          </p:cNvSpPr>
          <p:nvPr>
            <p:ph type="sldNum" sz="quarter" idx="12"/>
          </p:nvPr>
        </p:nvSpPr>
        <p:spPr/>
        <p:txBody>
          <a:bodyPr/>
          <a:lstStyle/>
          <a:p>
            <a:fld id="{21BAB6EE-EAEA-4561-8880-8DF9D3AB286A}" type="slidenum">
              <a:rPr lang="en-US" smtClean="0"/>
              <a:pPr/>
              <a:t>16</a:t>
            </a:fld>
            <a:endParaRPr lang="en-US"/>
          </a:p>
        </p:txBody>
      </p:sp>
      <p:pic>
        <p:nvPicPr>
          <p:cNvPr id="8" name="Picture 7">
            <a:extLst>
              <a:ext uri="{FF2B5EF4-FFF2-40B4-BE49-F238E27FC236}">
                <a16:creationId xmlns:a16="http://schemas.microsoft.com/office/drawing/2014/main" id="{C96C377B-8220-43EB-A198-26D7DA30C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071" y="1242715"/>
            <a:ext cx="3324539" cy="4777085"/>
          </a:xfrm>
          <a:prstGeom prst="rect">
            <a:avLst/>
          </a:prstGeom>
        </p:spPr>
      </p:pic>
      <p:pic>
        <p:nvPicPr>
          <p:cNvPr id="7" name="Picture 6">
            <a:extLst>
              <a:ext uri="{FF2B5EF4-FFF2-40B4-BE49-F238E27FC236}">
                <a16:creationId xmlns:a16="http://schemas.microsoft.com/office/drawing/2014/main" id="{B00CC3B1-46E9-4D67-857B-57B786C64DE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9" name="Rectangle 8">
            <a:extLst>
              <a:ext uri="{FF2B5EF4-FFF2-40B4-BE49-F238E27FC236}">
                <a16:creationId xmlns:a16="http://schemas.microsoft.com/office/drawing/2014/main" id="{32C10276-1370-4268-B53B-82431ED46DD6}"/>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0647598-2925-4A4C-9CF5-DA1F5A183355}"/>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3F97D74-8B46-422B-B649-8E904F456190}"/>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2681618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CF810-00E4-4227-8BD5-ACEB0838E1D9}"/>
              </a:ext>
            </a:extLst>
          </p:cNvPr>
          <p:cNvSpPr>
            <a:spLocks noGrp="1"/>
          </p:cNvSpPr>
          <p:nvPr>
            <p:ph type="title"/>
          </p:nvPr>
        </p:nvSpPr>
        <p:spPr/>
        <p:txBody>
          <a:bodyPr>
            <a:normAutofit fontScale="90000"/>
          </a:bodyPr>
          <a:lstStyle/>
          <a:p>
            <a:r>
              <a:rPr lang="en-US" u="sng" dirty="0">
                <a:latin typeface="Times New Roman" panose="02020603050405020304" pitchFamily="18" charset="0"/>
                <a:cs typeface="Times New Roman" panose="02020603050405020304" pitchFamily="18" charset="0"/>
              </a:rPr>
              <a:t>Laborer and </a:t>
            </a:r>
            <a:br>
              <a:rPr lang="en-US" u="sng" dirty="0">
                <a:latin typeface="Times New Roman" panose="02020603050405020304" pitchFamily="18" charset="0"/>
                <a:cs typeface="Times New Roman" panose="02020603050405020304" pitchFamily="18" charset="0"/>
              </a:rPr>
            </a:br>
            <a:r>
              <a:rPr lang="en-US" u="sng" dirty="0">
                <a:latin typeface="Times New Roman" panose="02020603050405020304" pitchFamily="18" charset="0"/>
                <a:cs typeface="Times New Roman" panose="02020603050405020304" pitchFamily="18" charset="0"/>
              </a:rPr>
              <a:t>Crop Suggestion Modal</a:t>
            </a:r>
          </a:p>
        </p:txBody>
      </p:sp>
      <p:pic>
        <p:nvPicPr>
          <p:cNvPr id="6" name="Content Placeholder 5">
            <a:extLst>
              <a:ext uri="{FF2B5EF4-FFF2-40B4-BE49-F238E27FC236}">
                <a16:creationId xmlns:a16="http://schemas.microsoft.com/office/drawing/2014/main" id="{3BF13A9C-AE17-453D-BFF9-6F746B9A05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8504" y="1580604"/>
            <a:ext cx="3810000" cy="4435475"/>
          </a:xfrm>
        </p:spPr>
      </p:pic>
      <p:sp>
        <p:nvSpPr>
          <p:cNvPr id="4" name="Slide Number Placeholder 3">
            <a:extLst>
              <a:ext uri="{FF2B5EF4-FFF2-40B4-BE49-F238E27FC236}">
                <a16:creationId xmlns:a16="http://schemas.microsoft.com/office/drawing/2014/main" id="{4A982DD8-C61D-4039-BF03-53B1FCB8DE5F}"/>
              </a:ext>
            </a:extLst>
          </p:cNvPr>
          <p:cNvSpPr>
            <a:spLocks noGrp="1"/>
          </p:cNvSpPr>
          <p:nvPr>
            <p:ph type="sldNum" sz="quarter" idx="12"/>
          </p:nvPr>
        </p:nvSpPr>
        <p:spPr/>
        <p:txBody>
          <a:bodyPr/>
          <a:lstStyle/>
          <a:p>
            <a:fld id="{21BAB6EE-EAEA-4561-8880-8DF9D3AB286A}" type="slidenum">
              <a:rPr lang="en-US" smtClean="0"/>
              <a:pPr/>
              <a:t>17</a:t>
            </a:fld>
            <a:endParaRPr lang="en-US"/>
          </a:p>
        </p:txBody>
      </p:sp>
      <p:pic>
        <p:nvPicPr>
          <p:cNvPr id="5" name="Picture 4">
            <a:extLst>
              <a:ext uri="{FF2B5EF4-FFF2-40B4-BE49-F238E27FC236}">
                <a16:creationId xmlns:a16="http://schemas.microsoft.com/office/drawing/2014/main" id="{2DB03B73-F90D-4F48-99EF-B8FAEA3BDA4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6D1D36A9-DFBA-4D2E-9D90-EF775BDD02C4}"/>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671BB66-0C30-42F4-B444-726AD7764CA8}"/>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B4A6974-8CEE-4A92-BA85-0444BB37D210}"/>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pic>
        <p:nvPicPr>
          <p:cNvPr id="10" name="Picture 9">
            <a:extLst>
              <a:ext uri="{FF2B5EF4-FFF2-40B4-BE49-F238E27FC236}">
                <a16:creationId xmlns:a16="http://schemas.microsoft.com/office/drawing/2014/main" id="{347E510C-DCDA-4462-BEF7-9B647A23088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77409" y="1580603"/>
            <a:ext cx="3810000" cy="4435475"/>
          </a:xfrm>
          <a:prstGeom prst="rect">
            <a:avLst/>
          </a:prstGeom>
          <a:noFill/>
          <a:ln>
            <a:noFill/>
          </a:ln>
        </p:spPr>
      </p:pic>
    </p:spTree>
    <p:extLst>
      <p:ext uri="{BB962C8B-B14F-4D97-AF65-F5344CB8AC3E}">
        <p14:creationId xmlns:p14="http://schemas.microsoft.com/office/powerpoint/2010/main" val="1017532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7593A-C303-476F-A9F8-B6C0B8AF6400}"/>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Shop Page</a:t>
            </a:r>
          </a:p>
        </p:txBody>
      </p:sp>
      <p:pic>
        <p:nvPicPr>
          <p:cNvPr id="6" name="Content Placeholder 5">
            <a:extLst>
              <a:ext uri="{FF2B5EF4-FFF2-40B4-BE49-F238E27FC236}">
                <a16:creationId xmlns:a16="http://schemas.microsoft.com/office/drawing/2014/main" id="{1D9FA040-BE06-48D5-8E10-FF0A4C1574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5187"/>
            <a:ext cx="8229600" cy="3993963"/>
          </a:xfrm>
        </p:spPr>
      </p:pic>
      <p:sp>
        <p:nvSpPr>
          <p:cNvPr id="4" name="Slide Number Placeholder 3">
            <a:extLst>
              <a:ext uri="{FF2B5EF4-FFF2-40B4-BE49-F238E27FC236}">
                <a16:creationId xmlns:a16="http://schemas.microsoft.com/office/drawing/2014/main" id="{9AA46980-61BC-4462-947C-06C40370789A}"/>
              </a:ext>
            </a:extLst>
          </p:cNvPr>
          <p:cNvSpPr>
            <a:spLocks noGrp="1"/>
          </p:cNvSpPr>
          <p:nvPr>
            <p:ph type="sldNum" sz="quarter" idx="12"/>
          </p:nvPr>
        </p:nvSpPr>
        <p:spPr/>
        <p:txBody>
          <a:bodyPr/>
          <a:lstStyle/>
          <a:p>
            <a:fld id="{21BAB6EE-EAEA-4561-8880-8DF9D3AB286A}" type="slidenum">
              <a:rPr lang="en-US" smtClean="0"/>
              <a:pPr/>
              <a:t>18</a:t>
            </a:fld>
            <a:endParaRPr lang="en-US"/>
          </a:p>
        </p:txBody>
      </p:sp>
      <p:pic>
        <p:nvPicPr>
          <p:cNvPr id="5" name="Picture 4">
            <a:extLst>
              <a:ext uri="{FF2B5EF4-FFF2-40B4-BE49-F238E27FC236}">
                <a16:creationId xmlns:a16="http://schemas.microsoft.com/office/drawing/2014/main" id="{FE70600E-CC7E-44A4-BD04-8468DFD57A4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25FCAA35-EE78-4AA9-B0B3-43439A281021}"/>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E0C3D63-7843-45B5-8DA0-9006249D1931}"/>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BDFA97D-AA70-4373-A8C9-B6885C1BD655}"/>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1086845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1E597-0653-4751-9A49-1F0D135E0927}"/>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Data Page</a:t>
            </a:r>
          </a:p>
        </p:txBody>
      </p:sp>
      <p:pic>
        <p:nvPicPr>
          <p:cNvPr id="6" name="Content Placeholder 5">
            <a:extLst>
              <a:ext uri="{FF2B5EF4-FFF2-40B4-BE49-F238E27FC236}">
                <a16:creationId xmlns:a16="http://schemas.microsoft.com/office/drawing/2014/main" id="{EB383A56-800A-4FF4-8F1B-1EBC22AF27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926272"/>
            <a:ext cx="8153400" cy="4109403"/>
          </a:xfrm>
        </p:spPr>
      </p:pic>
      <p:sp>
        <p:nvSpPr>
          <p:cNvPr id="4" name="Slide Number Placeholder 3">
            <a:extLst>
              <a:ext uri="{FF2B5EF4-FFF2-40B4-BE49-F238E27FC236}">
                <a16:creationId xmlns:a16="http://schemas.microsoft.com/office/drawing/2014/main" id="{ACBBF856-F761-4BDF-B134-489F145B279F}"/>
              </a:ext>
            </a:extLst>
          </p:cNvPr>
          <p:cNvSpPr>
            <a:spLocks noGrp="1"/>
          </p:cNvSpPr>
          <p:nvPr>
            <p:ph type="sldNum" sz="quarter" idx="12"/>
          </p:nvPr>
        </p:nvSpPr>
        <p:spPr/>
        <p:txBody>
          <a:bodyPr/>
          <a:lstStyle/>
          <a:p>
            <a:fld id="{21BAB6EE-EAEA-4561-8880-8DF9D3AB286A}" type="slidenum">
              <a:rPr lang="en-US" smtClean="0"/>
              <a:pPr/>
              <a:t>19</a:t>
            </a:fld>
            <a:endParaRPr lang="en-US"/>
          </a:p>
        </p:txBody>
      </p:sp>
      <p:pic>
        <p:nvPicPr>
          <p:cNvPr id="5" name="Picture 4">
            <a:extLst>
              <a:ext uri="{FF2B5EF4-FFF2-40B4-BE49-F238E27FC236}">
                <a16:creationId xmlns:a16="http://schemas.microsoft.com/office/drawing/2014/main" id="{F54DFBFE-31BE-4B99-A266-B0C5E6F03F9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07EBBCF4-FE76-40EC-A0CD-29BF9A639585}"/>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0CDD9AC-CD5C-406E-806D-A108E267C5D1}"/>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8DB1A210-7011-4821-BD8B-72D1EAC1FA44}"/>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48278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3733800" y="914400"/>
            <a:ext cx="1302336" cy="1298448"/>
          </a:xfrm>
          <a:prstGeom prst="rect">
            <a:avLst/>
          </a:prstGeom>
        </p:spPr>
      </p:pic>
      <p:sp>
        <p:nvSpPr>
          <p:cNvPr id="2" name="Title 1"/>
          <p:cNvSpPr>
            <a:spLocks noGrp="1"/>
          </p:cNvSpPr>
          <p:nvPr>
            <p:ph type="title"/>
          </p:nvPr>
        </p:nvSpPr>
        <p:spPr>
          <a:xfrm>
            <a:off x="330958" y="-96699"/>
            <a:ext cx="8229600" cy="1143000"/>
          </a:xfrm>
        </p:spPr>
        <p:txBody>
          <a:bodyPr>
            <a:noAutofit/>
          </a:bodyPr>
          <a:lstStyle/>
          <a:p>
            <a:r>
              <a:rPr lang="en-US" sz="2400" dirty="0">
                <a:latin typeface="Times New Roman" panose="02020603050405020304" pitchFamily="18" charset="0"/>
                <a:cs typeface="Times New Roman" panose="02020603050405020304" pitchFamily="18" charset="0"/>
              </a:rPr>
              <a:t>Agri Point</a:t>
            </a:r>
          </a:p>
        </p:txBody>
      </p:sp>
      <p:sp>
        <p:nvSpPr>
          <p:cNvPr id="10" name="Slide Number Placeholder 9"/>
          <p:cNvSpPr>
            <a:spLocks noGrp="1"/>
          </p:cNvSpPr>
          <p:nvPr>
            <p:ph type="sldNum" sz="quarter" idx="12"/>
          </p:nvPr>
        </p:nvSpPr>
        <p:spPr/>
        <p:txBody>
          <a:bodyPr/>
          <a:lstStyle/>
          <a:p>
            <a:fld id="{21BAB6EE-EAEA-4561-8880-8DF9D3AB286A}" type="slidenum">
              <a:rPr lang="en-US" smtClean="0"/>
              <a:pPr/>
              <a:t>2</a:t>
            </a:fld>
            <a:endParaRPr lang="en-US"/>
          </a:p>
        </p:txBody>
      </p:sp>
      <p:sp>
        <p:nvSpPr>
          <p:cNvPr id="5" name="Rectangle 4"/>
          <p:cNvSpPr/>
          <p:nvPr/>
        </p:nvSpPr>
        <p:spPr>
          <a:xfrm>
            <a:off x="0" y="1905000"/>
            <a:ext cx="8763000" cy="4401205"/>
          </a:xfrm>
          <a:prstGeom prst="rect">
            <a:avLst/>
          </a:prstGeom>
        </p:spPr>
        <p:txBody>
          <a:bodyPr wrap="square">
            <a:spAutoFit/>
          </a:bodyPr>
          <a:lstStyle/>
          <a:p>
            <a:pPr algn="ctr"/>
            <a:br>
              <a:rPr lang="en-US" sz="2000" b="1" u="sng" dirty="0">
                <a:solidFill>
                  <a:schemeClr val="tx1"/>
                </a:solidFill>
                <a:latin typeface="Times New Roman" panose="02020603050405020304" pitchFamily="18" charset="0"/>
                <a:cs typeface="Times New Roman" panose="02020603050405020304" pitchFamily="18" charset="0"/>
              </a:rPr>
            </a:br>
            <a:r>
              <a:rPr lang="en-US" sz="2000" b="1" u="sng" dirty="0">
                <a:solidFill>
                  <a:schemeClr val="tx1"/>
                </a:solidFill>
                <a:latin typeface="Times New Roman" panose="02020603050405020304" pitchFamily="18" charset="0"/>
                <a:cs typeface="Times New Roman" panose="02020603050405020304" pitchFamily="18" charset="0"/>
              </a:rPr>
              <a:t>Supervised by</a:t>
            </a:r>
            <a:r>
              <a:rPr lang="en-US" sz="2000" b="1" u="sng" dirty="0">
                <a:latin typeface="Times New Roman" panose="02020603050405020304" pitchFamily="18" charset="0"/>
                <a:cs typeface="Times New Roman" panose="02020603050405020304" pitchFamily="18" charset="0"/>
              </a:rPr>
              <a:t>:</a:t>
            </a:r>
          </a:p>
          <a:p>
            <a:pPr algn="ctr"/>
            <a:r>
              <a:rPr lang="en-US" sz="2000" dirty="0">
                <a:latin typeface="Times New Roman" panose="02020603050405020304" pitchFamily="18" charset="0"/>
                <a:cs typeface="Times New Roman" panose="02020603050405020304" pitchFamily="18" charset="0"/>
              </a:rPr>
              <a:t>Miss </a:t>
            </a:r>
            <a:r>
              <a:rPr lang="en-US" sz="2000" dirty="0" err="1">
                <a:latin typeface="Times New Roman" panose="02020603050405020304" pitchFamily="18" charset="0"/>
                <a:cs typeface="Times New Roman" panose="02020603050405020304" pitchFamily="18" charset="0"/>
              </a:rPr>
              <a:t>Tahira</a:t>
            </a:r>
            <a:r>
              <a:rPr lang="en-US" sz="2000" dirty="0">
                <a:latin typeface="Times New Roman" panose="02020603050405020304" pitchFamily="18" charset="0"/>
                <a:cs typeface="Times New Roman" panose="02020603050405020304" pitchFamily="18" charset="0"/>
              </a:rPr>
              <a:t> Sadaf</a:t>
            </a:r>
          </a:p>
          <a:p>
            <a:pPr algn="ctr"/>
            <a:endParaRPr lang="en-US" sz="2000" u="sng" dirty="0">
              <a:latin typeface="Times New Roman" panose="02020603050405020304" pitchFamily="18" charset="0"/>
              <a:cs typeface="Times New Roman" panose="02020603050405020304" pitchFamily="18" charset="0"/>
            </a:endParaRPr>
          </a:p>
          <a:p>
            <a:pPr algn="ctr"/>
            <a:r>
              <a:rPr lang="en-US" sz="2000" b="1" u="sng" dirty="0">
                <a:solidFill>
                  <a:schemeClr val="tx1"/>
                </a:solidFill>
                <a:latin typeface="Times New Roman" panose="02020603050405020304" pitchFamily="18" charset="0"/>
                <a:cs typeface="Times New Roman" panose="02020603050405020304" pitchFamily="18" charset="0"/>
              </a:rPr>
              <a:t>Group Members:</a:t>
            </a:r>
          </a:p>
          <a:p>
            <a:pPr algn="ctr"/>
            <a:endParaRPr lang="en-US" sz="2000" b="1" u="sng" dirty="0">
              <a:solidFill>
                <a:schemeClr val="tx1"/>
              </a:solidFill>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Mohammad Anas Khan (FA17-BCS-003)</a:t>
            </a:r>
          </a:p>
          <a:p>
            <a:pPr algn="ctr"/>
            <a:r>
              <a:rPr lang="en-US" sz="2000" dirty="0" err="1">
                <a:latin typeface="Times New Roman" panose="02020603050405020304" pitchFamily="18" charset="0"/>
                <a:cs typeface="Times New Roman" panose="02020603050405020304" pitchFamily="18" charset="0"/>
              </a:rPr>
              <a:t>Saif</a:t>
            </a:r>
            <a:r>
              <a:rPr lang="en-US" sz="2000" dirty="0">
                <a:latin typeface="Times New Roman" panose="02020603050405020304" pitchFamily="18" charset="0"/>
                <a:cs typeface="Times New Roman" panose="02020603050405020304" pitchFamily="18" charset="0"/>
              </a:rPr>
              <a:t>-Ur-Rehman (FA17-BCS-007)</a:t>
            </a: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solidFill>
                <a:schemeClr val="tx1"/>
              </a:solidFill>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a:p>
            <a:pPr algn="ctr"/>
            <a:endParaRPr lang="en-US" sz="2000" dirty="0">
              <a:solidFill>
                <a:schemeClr val="tx1"/>
              </a:solidFill>
              <a:latin typeface="Times New Roman" panose="02020603050405020304" pitchFamily="18" charset="0"/>
              <a:cs typeface="Times New Roman" panose="02020603050405020304" pitchFamily="18" charset="0"/>
            </a:endParaRPr>
          </a:p>
          <a:p>
            <a:pPr algn="ctr"/>
            <a:r>
              <a:rPr lang="en-US" sz="2000" dirty="0">
                <a:solidFill>
                  <a:schemeClr val="tx1"/>
                </a:solidFill>
                <a:latin typeface="Times New Roman" panose="02020603050405020304" pitchFamily="18" charset="0"/>
                <a:cs typeface="Times New Roman" panose="02020603050405020304" pitchFamily="18" charset="0"/>
              </a:rPr>
              <a:t>Department of </a:t>
            </a:r>
            <a:r>
              <a:rPr lang="en-US" sz="2000" dirty="0">
                <a:latin typeface="Times New Roman" panose="02020603050405020304" pitchFamily="18" charset="0"/>
                <a:cs typeface="Times New Roman" panose="02020603050405020304" pitchFamily="18" charset="0"/>
              </a:rPr>
              <a:t>Computer Science</a:t>
            </a:r>
            <a:r>
              <a:rPr lang="en-US" sz="2000" dirty="0">
                <a:solidFill>
                  <a:schemeClr val="tx1"/>
                </a:solidFill>
                <a:latin typeface="Times New Roman" panose="02020603050405020304" pitchFamily="18" charset="0"/>
                <a:cs typeface="Times New Roman" panose="02020603050405020304" pitchFamily="18" charset="0"/>
              </a:rPr>
              <a:t> </a:t>
            </a:r>
          </a:p>
          <a:p>
            <a:pPr algn="ctr"/>
            <a:r>
              <a:rPr lang="en-US" sz="2000" b="1" dirty="0">
                <a:solidFill>
                  <a:schemeClr val="tx1"/>
                </a:solidFill>
                <a:latin typeface="Times New Roman" panose="02020603050405020304" pitchFamily="18" charset="0"/>
                <a:cs typeface="Times New Roman" panose="02020603050405020304" pitchFamily="18" charset="0"/>
              </a:rPr>
              <a:t>COMSATS </a:t>
            </a:r>
            <a:r>
              <a:rPr lang="en-US" sz="2000" dirty="0">
                <a:solidFill>
                  <a:schemeClr val="tx1"/>
                </a:solidFill>
                <a:latin typeface="Times New Roman" panose="02020603050405020304" pitchFamily="18" charset="0"/>
                <a:cs typeface="Times New Roman" panose="02020603050405020304" pitchFamily="18" charset="0"/>
              </a:rPr>
              <a:t>University Islamabad, </a:t>
            </a:r>
            <a:r>
              <a:rPr lang="en-US" sz="2000" dirty="0" err="1">
                <a:solidFill>
                  <a:schemeClr val="tx1"/>
                </a:solidFill>
                <a:latin typeface="Times New Roman" panose="02020603050405020304" pitchFamily="18" charset="0"/>
                <a:cs typeface="Times New Roman" panose="02020603050405020304" pitchFamily="18" charset="0"/>
              </a:rPr>
              <a:t>Attock</a:t>
            </a:r>
            <a:r>
              <a:rPr lang="en-US" sz="2000" dirty="0">
                <a:solidFill>
                  <a:schemeClr val="tx1"/>
                </a:solidFill>
                <a:latin typeface="Times New Roman" panose="02020603050405020304" pitchFamily="18" charset="0"/>
                <a:cs typeface="Times New Roman" panose="02020603050405020304" pitchFamily="18" charset="0"/>
              </a:rPr>
              <a:t> Campus</a:t>
            </a:r>
          </a:p>
        </p:txBody>
      </p:sp>
      <p:sp>
        <p:nvSpPr>
          <p:cNvPr id="9" name="Rectangle 8"/>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23CE-1836-44F3-8C5B-A204786A3427}"/>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Farmer Experience Page</a:t>
            </a:r>
          </a:p>
        </p:txBody>
      </p:sp>
      <p:pic>
        <p:nvPicPr>
          <p:cNvPr id="6" name="Content Placeholder 5">
            <a:extLst>
              <a:ext uri="{FF2B5EF4-FFF2-40B4-BE49-F238E27FC236}">
                <a16:creationId xmlns:a16="http://schemas.microsoft.com/office/drawing/2014/main" id="{80C0D067-AC47-4024-98AE-73498D12F5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84100"/>
            <a:ext cx="8229600" cy="4288099"/>
          </a:xfrm>
        </p:spPr>
      </p:pic>
      <p:sp>
        <p:nvSpPr>
          <p:cNvPr id="4" name="Slide Number Placeholder 3">
            <a:extLst>
              <a:ext uri="{FF2B5EF4-FFF2-40B4-BE49-F238E27FC236}">
                <a16:creationId xmlns:a16="http://schemas.microsoft.com/office/drawing/2014/main" id="{DE00F5FB-8C23-415C-9275-4254EDEAFA5C}"/>
              </a:ext>
            </a:extLst>
          </p:cNvPr>
          <p:cNvSpPr>
            <a:spLocks noGrp="1"/>
          </p:cNvSpPr>
          <p:nvPr>
            <p:ph type="sldNum" sz="quarter" idx="12"/>
          </p:nvPr>
        </p:nvSpPr>
        <p:spPr/>
        <p:txBody>
          <a:bodyPr/>
          <a:lstStyle/>
          <a:p>
            <a:fld id="{21BAB6EE-EAEA-4561-8880-8DF9D3AB286A}" type="slidenum">
              <a:rPr lang="en-US" smtClean="0"/>
              <a:pPr/>
              <a:t>20</a:t>
            </a:fld>
            <a:endParaRPr lang="en-US"/>
          </a:p>
        </p:txBody>
      </p:sp>
      <p:pic>
        <p:nvPicPr>
          <p:cNvPr id="5" name="Picture 4">
            <a:extLst>
              <a:ext uri="{FF2B5EF4-FFF2-40B4-BE49-F238E27FC236}">
                <a16:creationId xmlns:a16="http://schemas.microsoft.com/office/drawing/2014/main" id="{74AB0C5F-F055-4282-82E8-5BFD3BA7EEA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ACD0DE1A-8290-4CD4-8149-8BE6510F86D9}"/>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2FDD4F0-A40B-4F22-BEB4-79586DFF6801}"/>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7A55F68-6CBD-47FD-AB89-E160C6E5D8E1}"/>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433009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85C17-77DD-4FE3-8D60-3171C6B3522C}"/>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Laborer Page</a:t>
            </a:r>
          </a:p>
        </p:txBody>
      </p:sp>
      <p:pic>
        <p:nvPicPr>
          <p:cNvPr id="6" name="Content Placeholder 5">
            <a:extLst>
              <a:ext uri="{FF2B5EF4-FFF2-40B4-BE49-F238E27FC236}">
                <a16:creationId xmlns:a16="http://schemas.microsoft.com/office/drawing/2014/main" id="{1C3639AB-472D-4495-B5EB-40FB0C6D34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80494"/>
            <a:ext cx="8229600" cy="4191705"/>
          </a:xfrm>
        </p:spPr>
      </p:pic>
      <p:sp>
        <p:nvSpPr>
          <p:cNvPr id="4" name="Slide Number Placeholder 3">
            <a:extLst>
              <a:ext uri="{FF2B5EF4-FFF2-40B4-BE49-F238E27FC236}">
                <a16:creationId xmlns:a16="http://schemas.microsoft.com/office/drawing/2014/main" id="{EF3B72F6-711A-48C4-9C1E-4759DEC2BB6D}"/>
              </a:ext>
            </a:extLst>
          </p:cNvPr>
          <p:cNvSpPr>
            <a:spLocks noGrp="1"/>
          </p:cNvSpPr>
          <p:nvPr>
            <p:ph type="sldNum" sz="quarter" idx="12"/>
          </p:nvPr>
        </p:nvSpPr>
        <p:spPr/>
        <p:txBody>
          <a:bodyPr/>
          <a:lstStyle/>
          <a:p>
            <a:fld id="{21BAB6EE-EAEA-4561-8880-8DF9D3AB286A}" type="slidenum">
              <a:rPr lang="en-US" smtClean="0"/>
              <a:pPr/>
              <a:t>21</a:t>
            </a:fld>
            <a:endParaRPr lang="en-US"/>
          </a:p>
        </p:txBody>
      </p:sp>
      <p:pic>
        <p:nvPicPr>
          <p:cNvPr id="5" name="Picture 4">
            <a:extLst>
              <a:ext uri="{FF2B5EF4-FFF2-40B4-BE49-F238E27FC236}">
                <a16:creationId xmlns:a16="http://schemas.microsoft.com/office/drawing/2014/main" id="{85155083-0DB2-43C8-8D15-1642CF91808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8CAA8477-B30B-4CBE-B002-E9FEA42A325E}"/>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DFFABCD-CFF2-4E50-8125-6465CE554B8D}"/>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EA484A1-AEB2-442E-BC2F-0BF7629825BA}"/>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114525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020A-09BD-4575-900F-6F16E2FAA1D0}"/>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Contact Us Page</a:t>
            </a:r>
          </a:p>
        </p:txBody>
      </p:sp>
      <p:pic>
        <p:nvPicPr>
          <p:cNvPr id="6" name="Content Placeholder 5">
            <a:extLst>
              <a:ext uri="{FF2B5EF4-FFF2-40B4-BE49-F238E27FC236}">
                <a16:creationId xmlns:a16="http://schemas.microsoft.com/office/drawing/2014/main" id="{DCA7F114-8F52-4DB4-B161-D64BE158C3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20248"/>
            <a:ext cx="8229600" cy="4175751"/>
          </a:xfrm>
        </p:spPr>
      </p:pic>
      <p:sp>
        <p:nvSpPr>
          <p:cNvPr id="4" name="Slide Number Placeholder 3">
            <a:extLst>
              <a:ext uri="{FF2B5EF4-FFF2-40B4-BE49-F238E27FC236}">
                <a16:creationId xmlns:a16="http://schemas.microsoft.com/office/drawing/2014/main" id="{688024BF-789D-4BDF-88D1-0AF4AE82DF31}"/>
              </a:ext>
            </a:extLst>
          </p:cNvPr>
          <p:cNvSpPr>
            <a:spLocks noGrp="1"/>
          </p:cNvSpPr>
          <p:nvPr>
            <p:ph type="sldNum" sz="quarter" idx="12"/>
          </p:nvPr>
        </p:nvSpPr>
        <p:spPr/>
        <p:txBody>
          <a:bodyPr/>
          <a:lstStyle/>
          <a:p>
            <a:fld id="{21BAB6EE-EAEA-4561-8880-8DF9D3AB286A}" type="slidenum">
              <a:rPr lang="en-US" smtClean="0"/>
              <a:pPr/>
              <a:t>22</a:t>
            </a:fld>
            <a:endParaRPr lang="en-US"/>
          </a:p>
        </p:txBody>
      </p:sp>
      <p:pic>
        <p:nvPicPr>
          <p:cNvPr id="5" name="Picture 4">
            <a:extLst>
              <a:ext uri="{FF2B5EF4-FFF2-40B4-BE49-F238E27FC236}">
                <a16:creationId xmlns:a16="http://schemas.microsoft.com/office/drawing/2014/main" id="{2B5D0029-0644-4DCC-9D20-8384C5BA37F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EB769282-C652-40EC-ACB3-B0387A89F4B4}"/>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5A6F30F-F06D-4646-8E8E-B05D802BC6A6}"/>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5D5AB33-2550-43D9-980F-3F39D7F2CC9F}"/>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909706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FA45-C3AC-4081-965C-D12131D78780}"/>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Message Page</a:t>
            </a:r>
          </a:p>
        </p:txBody>
      </p:sp>
      <p:pic>
        <p:nvPicPr>
          <p:cNvPr id="6" name="Content Placeholder 5">
            <a:extLst>
              <a:ext uri="{FF2B5EF4-FFF2-40B4-BE49-F238E27FC236}">
                <a16:creationId xmlns:a16="http://schemas.microsoft.com/office/drawing/2014/main" id="{523A6466-48D8-4CEB-98A2-C4B1D4A27B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0200"/>
            <a:ext cx="8229600" cy="4756150"/>
          </a:xfrm>
        </p:spPr>
      </p:pic>
      <p:sp>
        <p:nvSpPr>
          <p:cNvPr id="4" name="Slide Number Placeholder 3">
            <a:extLst>
              <a:ext uri="{FF2B5EF4-FFF2-40B4-BE49-F238E27FC236}">
                <a16:creationId xmlns:a16="http://schemas.microsoft.com/office/drawing/2014/main" id="{EC898520-5DC9-4617-AD6B-44B2FCDCFD24}"/>
              </a:ext>
            </a:extLst>
          </p:cNvPr>
          <p:cNvSpPr>
            <a:spLocks noGrp="1"/>
          </p:cNvSpPr>
          <p:nvPr>
            <p:ph type="sldNum" sz="quarter" idx="12"/>
          </p:nvPr>
        </p:nvSpPr>
        <p:spPr/>
        <p:txBody>
          <a:bodyPr/>
          <a:lstStyle/>
          <a:p>
            <a:fld id="{21BAB6EE-EAEA-4561-8880-8DF9D3AB286A}" type="slidenum">
              <a:rPr lang="en-US" smtClean="0"/>
              <a:pPr/>
              <a:t>23</a:t>
            </a:fld>
            <a:endParaRPr lang="en-US"/>
          </a:p>
        </p:txBody>
      </p:sp>
      <p:pic>
        <p:nvPicPr>
          <p:cNvPr id="5" name="Picture 4">
            <a:extLst>
              <a:ext uri="{FF2B5EF4-FFF2-40B4-BE49-F238E27FC236}">
                <a16:creationId xmlns:a16="http://schemas.microsoft.com/office/drawing/2014/main" id="{EF5C25DD-B83E-41CB-9D0D-BBA415B69C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CD314E7D-3F1F-4C2F-AEEA-1665204ED1A7}"/>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A1C2019-5C67-4DCC-8282-70A4564D39BB}"/>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BBA137AD-D656-4627-A074-EFFF8566FB76}"/>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22746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57A49-5794-4E92-8C2D-BBC3CA82EA76}"/>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Message Page</a:t>
            </a:r>
          </a:p>
        </p:txBody>
      </p:sp>
      <p:pic>
        <p:nvPicPr>
          <p:cNvPr id="6" name="Content Placeholder 5">
            <a:extLst>
              <a:ext uri="{FF2B5EF4-FFF2-40B4-BE49-F238E27FC236}">
                <a16:creationId xmlns:a16="http://schemas.microsoft.com/office/drawing/2014/main" id="{9952C0D7-40B6-4C11-9373-A8C9575F8B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6800" y="1236529"/>
            <a:ext cx="3810000" cy="4554671"/>
          </a:xfrm>
        </p:spPr>
      </p:pic>
      <p:sp>
        <p:nvSpPr>
          <p:cNvPr id="4" name="Slide Number Placeholder 3">
            <a:extLst>
              <a:ext uri="{FF2B5EF4-FFF2-40B4-BE49-F238E27FC236}">
                <a16:creationId xmlns:a16="http://schemas.microsoft.com/office/drawing/2014/main" id="{9079E28B-22B1-49AF-BA00-547765B61E16}"/>
              </a:ext>
            </a:extLst>
          </p:cNvPr>
          <p:cNvSpPr>
            <a:spLocks noGrp="1"/>
          </p:cNvSpPr>
          <p:nvPr>
            <p:ph type="sldNum" sz="quarter" idx="12"/>
          </p:nvPr>
        </p:nvSpPr>
        <p:spPr/>
        <p:txBody>
          <a:bodyPr/>
          <a:lstStyle/>
          <a:p>
            <a:fld id="{21BAB6EE-EAEA-4561-8880-8DF9D3AB286A}" type="slidenum">
              <a:rPr lang="en-US" smtClean="0"/>
              <a:pPr/>
              <a:t>24</a:t>
            </a:fld>
            <a:endParaRPr lang="en-US"/>
          </a:p>
        </p:txBody>
      </p:sp>
      <p:pic>
        <p:nvPicPr>
          <p:cNvPr id="8" name="Picture 7">
            <a:extLst>
              <a:ext uri="{FF2B5EF4-FFF2-40B4-BE49-F238E27FC236}">
                <a16:creationId xmlns:a16="http://schemas.microsoft.com/office/drawing/2014/main" id="{7FE1B3DB-85EE-420A-A132-BCEA8A18E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293614"/>
            <a:ext cx="3810000" cy="4497585"/>
          </a:xfrm>
          <a:prstGeom prst="rect">
            <a:avLst/>
          </a:prstGeom>
        </p:spPr>
      </p:pic>
      <p:pic>
        <p:nvPicPr>
          <p:cNvPr id="7" name="Picture 6">
            <a:extLst>
              <a:ext uri="{FF2B5EF4-FFF2-40B4-BE49-F238E27FC236}">
                <a16:creationId xmlns:a16="http://schemas.microsoft.com/office/drawing/2014/main" id="{3540F844-1D27-41AE-90BC-EF6DC910AB2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9" name="Rectangle 8">
            <a:extLst>
              <a:ext uri="{FF2B5EF4-FFF2-40B4-BE49-F238E27FC236}">
                <a16:creationId xmlns:a16="http://schemas.microsoft.com/office/drawing/2014/main" id="{CC60903E-D73E-4D39-A711-4A29420F064E}"/>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4326861B-E5FD-42EC-9066-0963B4B55D02}"/>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FF642B7-F73E-4322-9DE0-4167D0E8E007}"/>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1829742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AE31F-F91B-45C1-94F8-26D60C0C12E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Calculator</a:t>
            </a:r>
          </a:p>
        </p:txBody>
      </p:sp>
      <p:sp>
        <p:nvSpPr>
          <p:cNvPr id="4" name="Slide Number Placeholder 3">
            <a:extLst>
              <a:ext uri="{FF2B5EF4-FFF2-40B4-BE49-F238E27FC236}">
                <a16:creationId xmlns:a16="http://schemas.microsoft.com/office/drawing/2014/main" id="{5EB804EC-52A9-4D49-AD5A-1416CB23CD4B}"/>
              </a:ext>
            </a:extLst>
          </p:cNvPr>
          <p:cNvSpPr>
            <a:spLocks noGrp="1"/>
          </p:cNvSpPr>
          <p:nvPr>
            <p:ph type="sldNum" sz="quarter" idx="12"/>
          </p:nvPr>
        </p:nvSpPr>
        <p:spPr/>
        <p:txBody>
          <a:bodyPr/>
          <a:lstStyle/>
          <a:p>
            <a:fld id="{21BAB6EE-EAEA-4561-8880-8DF9D3AB286A}" type="slidenum">
              <a:rPr lang="en-US" smtClean="0"/>
              <a:pPr/>
              <a:t>25</a:t>
            </a:fld>
            <a:endParaRPr lang="en-US"/>
          </a:p>
        </p:txBody>
      </p:sp>
      <p:pic>
        <p:nvPicPr>
          <p:cNvPr id="5" name="Content Placeholder 4">
            <a:extLst>
              <a:ext uri="{FF2B5EF4-FFF2-40B4-BE49-F238E27FC236}">
                <a16:creationId xmlns:a16="http://schemas.microsoft.com/office/drawing/2014/main" id="{5C3996D9-ABDC-4419-A9A0-DCA16570564C}"/>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1" y="1624012"/>
            <a:ext cx="3886200" cy="4525963"/>
          </a:xfrm>
          <a:prstGeom prst="rect">
            <a:avLst/>
          </a:prstGeom>
          <a:noFill/>
          <a:ln>
            <a:noFill/>
          </a:ln>
        </p:spPr>
      </p:pic>
      <p:pic>
        <p:nvPicPr>
          <p:cNvPr id="6" name="Picture 5">
            <a:extLst>
              <a:ext uri="{FF2B5EF4-FFF2-40B4-BE49-F238E27FC236}">
                <a16:creationId xmlns:a16="http://schemas.microsoft.com/office/drawing/2014/main" id="{8EBBBB0E-47CB-4F67-AB7A-59513C88F14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63758" y="1624012"/>
            <a:ext cx="4023042" cy="4525963"/>
          </a:xfrm>
          <a:prstGeom prst="rect">
            <a:avLst/>
          </a:prstGeom>
          <a:noFill/>
          <a:ln>
            <a:noFill/>
          </a:ln>
        </p:spPr>
      </p:pic>
      <p:pic>
        <p:nvPicPr>
          <p:cNvPr id="7" name="Picture 6">
            <a:extLst>
              <a:ext uri="{FF2B5EF4-FFF2-40B4-BE49-F238E27FC236}">
                <a16:creationId xmlns:a16="http://schemas.microsoft.com/office/drawing/2014/main" id="{15735CB7-A93C-499E-9067-0B5DCF17475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8" name="Rectangle 7">
            <a:extLst>
              <a:ext uri="{FF2B5EF4-FFF2-40B4-BE49-F238E27FC236}">
                <a16:creationId xmlns:a16="http://schemas.microsoft.com/office/drawing/2014/main" id="{122B3926-8A73-425D-8E45-D5380BDF3EA3}"/>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9235826-A681-4538-BEA2-22F1D615D951}"/>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76D0406-E691-46D4-93A8-539011B9A1F8}"/>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1940645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0"/>
            <a:ext cx="8229600" cy="960438"/>
          </a:xfrm>
        </p:spPr>
        <p:txBody>
          <a:bodyPr>
            <a:normAutofit/>
          </a:bodyPr>
          <a:lstStyle/>
          <a:p>
            <a:r>
              <a:rPr lang="en-US" u="sng" dirty="0">
                <a:latin typeface="Times New Roman" panose="02020603050405020304" pitchFamily="18" charset="0"/>
                <a:cs typeface="Times New Roman" panose="02020603050405020304" pitchFamily="18" charset="0"/>
              </a:rPr>
              <a:t>Working flow</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26</a:t>
            </a:fld>
            <a:endParaRPr lang="en-US"/>
          </a:p>
        </p:txBody>
      </p:sp>
      <p:pic>
        <p:nvPicPr>
          <p:cNvPr id="11" name="Content Placeholder 10">
            <a:extLst>
              <a:ext uri="{FF2B5EF4-FFF2-40B4-BE49-F238E27FC236}">
                <a16:creationId xmlns:a16="http://schemas.microsoft.com/office/drawing/2014/main" id="{C0089F5B-48F4-4EC9-8F65-F1C4ED708D84}"/>
              </a:ext>
            </a:extLst>
          </p:cNvPr>
          <p:cNvPicPr>
            <a:picLocks noGrp="1" noChangeAspect="1"/>
          </p:cNvPicPr>
          <p:nvPr>
            <p:ph idx="1"/>
          </p:nvPr>
        </p:nvPicPr>
        <p:blipFill>
          <a:blip r:embed="rId3"/>
          <a:stretch>
            <a:fillRect/>
          </a:stretch>
        </p:blipFill>
        <p:spPr>
          <a:xfrm>
            <a:off x="990600" y="1117054"/>
            <a:ext cx="9524999" cy="5436146"/>
          </a:xfrm>
          <a:prstGeom prst="rect">
            <a:avLst/>
          </a:prstGeom>
        </p:spPr>
      </p:pic>
      <p:pic>
        <p:nvPicPr>
          <p:cNvPr id="12" name="Picture 11">
            <a:extLst>
              <a:ext uri="{FF2B5EF4-FFF2-40B4-BE49-F238E27FC236}">
                <a16:creationId xmlns:a16="http://schemas.microsoft.com/office/drawing/2014/main" id="{AEC03A82-46D1-4E69-A608-F289F6D66AD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3" name="Rectangle 12">
            <a:extLst>
              <a:ext uri="{FF2B5EF4-FFF2-40B4-BE49-F238E27FC236}">
                <a16:creationId xmlns:a16="http://schemas.microsoft.com/office/drawing/2014/main" id="{5F9DB3C0-B06D-4AB2-8E09-D908B2D9AA83}"/>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0F242C5-7651-4D78-9574-36D60740E6C6}"/>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FDDDB7-72B3-4C61-97F6-56098E6D3C32}"/>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p:txBody>
          <a:bodyPr/>
          <a:lstStyle/>
          <a:p>
            <a:r>
              <a:rPr lang="en-US" u="sng" dirty="0">
                <a:latin typeface="Times New Roman" pitchFamily="18" charset="0"/>
                <a:cs typeface="Times New Roman" pitchFamily="18" charset="0"/>
                <a:sym typeface="+mn-ea"/>
              </a:rPr>
              <a:t>Problem statement</a:t>
            </a:r>
            <a:endParaRPr lang="en-US" u="sng" dirty="0">
              <a:latin typeface="Times New Roman" pitchFamily="18" charset="0"/>
              <a:cs typeface="Times New Roman" pitchFamily="18" charset="0"/>
            </a:endParaRPr>
          </a:p>
        </p:txBody>
      </p:sp>
      <p:sp>
        <p:nvSpPr>
          <p:cNvPr id="18" name="Content Placeholder 2"/>
          <p:cNvSpPr>
            <a:spLocks noGrp="1"/>
          </p:cNvSpPr>
          <p:nvPr>
            <p:ph idx="1"/>
          </p:nvPr>
        </p:nvSpPr>
        <p:spPr>
          <a:xfrm>
            <a:off x="685800" y="1600201"/>
            <a:ext cx="7772400" cy="4298950"/>
          </a:xfrm>
        </p:spPr>
        <p:txBody>
          <a:bodyPr>
            <a:normAutofit fontScale="92500" lnSpcReduction="10000"/>
          </a:bodyPr>
          <a:lstStyle/>
          <a:p>
            <a:pPr algn="just"/>
            <a:r>
              <a:rPr lang="en-IE" dirty="0">
                <a:latin typeface="Times New Roman" panose="02020603050405020304" pitchFamily="18" charset="0"/>
                <a:cs typeface="Times New Roman" panose="02020603050405020304" pitchFamily="18" charset="0"/>
              </a:rPr>
              <a:t>Our system will  help the users to get almost every type of information about agriculture. User can sale or buy crops, agriculture equipment etc. Fertilizer calculator and crop suggestion based on weather will be available on website to help farmers to increase their productivity. In this website farmers will get information about new crops and the innovative ideas related to crops, new disease, new scheme etc.</a:t>
            </a:r>
            <a:endParaRPr lang="en-US" dirty="0">
              <a:latin typeface="Times New Roman" panose="02020603050405020304" pitchFamily="18" charset="0"/>
              <a:cs typeface="Times New Roman" panose="02020603050405020304" pitchFamily="18" charset="0"/>
            </a:endParaRPr>
          </a:p>
          <a:p>
            <a:endParaRPr lang="en-US" sz="2300" dirty="0">
              <a:latin typeface="Times New Roman" pitchFamily="18" charset="0"/>
              <a:cs typeface="Times New Roman" pitchFamily="18" charset="0"/>
            </a:endParaRPr>
          </a:p>
        </p:txBody>
      </p:sp>
      <p:sp>
        <p:nvSpPr>
          <p:cNvPr id="16" name="Slide Number Placeholder 15"/>
          <p:cNvSpPr>
            <a:spLocks noGrp="1"/>
          </p:cNvSpPr>
          <p:nvPr>
            <p:ph type="sldNum" sz="quarter" idx="12"/>
          </p:nvPr>
        </p:nvSpPr>
        <p:spPr/>
        <p:txBody>
          <a:bodyPr/>
          <a:lstStyle/>
          <a:p>
            <a:fld id="{21BAB6EE-EAEA-4561-8880-8DF9D3AB286A}" type="slidenum">
              <a:rPr lang="en-US" smtClean="0"/>
              <a:pPr/>
              <a:t>27</a:t>
            </a:fld>
            <a:endParaRPr lang="en-US"/>
          </a:p>
        </p:txBody>
      </p:sp>
      <p:pic>
        <p:nvPicPr>
          <p:cNvPr id="8" name="Picture 7">
            <a:extLst>
              <a:ext uri="{FF2B5EF4-FFF2-40B4-BE49-F238E27FC236}">
                <a16:creationId xmlns:a16="http://schemas.microsoft.com/office/drawing/2014/main" id="{F2666F3F-58EE-4790-8A49-3758225D699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1" name="Rectangle 10">
            <a:extLst>
              <a:ext uri="{FF2B5EF4-FFF2-40B4-BE49-F238E27FC236}">
                <a16:creationId xmlns:a16="http://schemas.microsoft.com/office/drawing/2014/main" id="{0A0C9E1A-7150-42EE-96CC-4AE615DEC3CD}"/>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56FEDF5-6D51-49E9-B2FA-9DF808F93BDE}"/>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99B43AE-E932-4C1A-8F95-C5067E2A05C0}"/>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381000" y="152400"/>
            <a:ext cx="8229600" cy="1143000"/>
          </a:xfrm>
        </p:spPr>
        <p:txBody>
          <a:bodyPr/>
          <a:lstStyle/>
          <a:p>
            <a:r>
              <a:rPr lang="en-US" u="sng" dirty="0">
                <a:latin typeface="Times New Roman" pitchFamily="18" charset="0"/>
                <a:cs typeface="Times New Roman" pitchFamily="18" charset="0"/>
                <a:sym typeface="+mn-ea"/>
              </a:rPr>
              <a:t>Objectives</a:t>
            </a:r>
            <a:r>
              <a:rPr lang="en-US" dirty="0">
                <a:latin typeface="Times New Roman" pitchFamily="18" charset="0"/>
                <a:cs typeface="Times New Roman" pitchFamily="18" charset="0"/>
                <a:sym typeface="+mn-ea"/>
              </a:rPr>
              <a:t> </a:t>
            </a:r>
            <a:endParaRPr lang="en-US" dirty="0">
              <a:latin typeface="Times New Roman" pitchFamily="18" charset="0"/>
              <a:cs typeface="Times New Roman" pitchFamily="18" charset="0"/>
            </a:endParaRPr>
          </a:p>
        </p:txBody>
      </p:sp>
      <p:sp>
        <p:nvSpPr>
          <p:cNvPr id="18" name="Content Placeholder 2"/>
          <p:cNvSpPr>
            <a:spLocks noGrp="1"/>
          </p:cNvSpPr>
          <p:nvPr>
            <p:ph idx="1"/>
          </p:nvPr>
        </p:nvSpPr>
        <p:spPr>
          <a:xfrm>
            <a:off x="457200" y="1447800"/>
            <a:ext cx="8229600" cy="4678363"/>
          </a:xfrm>
        </p:spPr>
        <p:txBody>
          <a:bodyPr>
            <a:normAutofit/>
          </a:bodyPr>
          <a:lstStyle/>
          <a:p>
            <a:endParaRPr lang="en-US" dirty="0"/>
          </a:p>
          <a:p>
            <a:endParaRPr lang="en-US" dirty="0"/>
          </a:p>
        </p:txBody>
      </p:sp>
      <p:sp>
        <p:nvSpPr>
          <p:cNvPr id="16" name="Slide Number Placeholder 15"/>
          <p:cNvSpPr>
            <a:spLocks noGrp="1"/>
          </p:cNvSpPr>
          <p:nvPr>
            <p:ph type="sldNum" sz="quarter" idx="12"/>
          </p:nvPr>
        </p:nvSpPr>
        <p:spPr/>
        <p:txBody>
          <a:bodyPr/>
          <a:lstStyle/>
          <a:p>
            <a:fld id="{21BAB6EE-EAEA-4561-8880-8DF9D3AB286A}" type="slidenum">
              <a:rPr lang="en-US" smtClean="0"/>
              <a:pPr/>
              <a:t>28</a:t>
            </a:fld>
            <a:endParaRPr lang="en-US"/>
          </a:p>
        </p:txBody>
      </p:sp>
      <p:sp>
        <p:nvSpPr>
          <p:cNvPr id="2" name="TextBox 1">
            <a:extLst>
              <a:ext uri="{FF2B5EF4-FFF2-40B4-BE49-F238E27FC236}">
                <a16:creationId xmlns:a16="http://schemas.microsoft.com/office/drawing/2014/main" id="{59D22627-714C-4864-AD07-8E9AF9F3F5AA}"/>
              </a:ext>
            </a:extLst>
          </p:cNvPr>
          <p:cNvSpPr txBox="1"/>
          <p:nvPr/>
        </p:nvSpPr>
        <p:spPr>
          <a:xfrm>
            <a:off x="838200" y="1278602"/>
            <a:ext cx="7467600" cy="5016758"/>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Helps the farmers to buy and sale Agriculture products.</a:t>
            </a: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It provides different information about  Agriculture.</a:t>
            </a: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Different national and international information (news) about crops.</a:t>
            </a: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Crop suggestion according to weather and location.</a:t>
            </a: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Calculate doze of fertilizer for different crops.</a:t>
            </a:r>
          </a:p>
        </p:txBody>
      </p:sp>
      <p:pic>
        <p:nvPicPr>
          <p:cNvPr id="11" name="Picture 10">
            <a:extLst>
              <a:ext uri="{FF2B5EF4-FFF2-40B4-BE49-F238E27FC236}">
                <a16:creationId xmlns:a16="http://schemas.microsoft.com/office/drawing/2014/main" id="{F63E0B01-7E58-4ABE-B3A3-9CD10DD57D2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2" name="Rectangle 11">
            <a:extLst>
              <a:ext uri="{FF2B5EF4-FFF2-40B4-BE49-F238E27FC236}">
                <a16:creationId xmlns:a16="http://schemas.microsoft.com/office/drawing/2014/main" id="{73DF2C48-398F-4432-AB7A-29D20F88E36B}"/>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623B79E-FC25-4524-B1A5-D6E806D71156}"/>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79B0347-161C-4D6D-AE7E-5B7113CE2D66}"/>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B4A7CB-869E-4FA8-9C9A-4E0EE6C3B63A}"/>
              </a:ext>
            </a:extLst>
          </p:cNvPr>
          <p:cNvSpPr>
            <a:spLocks noGrp="1"/>
          </p:cNvSpPr>
          <p:nvPr>
            <p:ph type="sldNum" sz="quarter" idx="12"/>
          </p:nvPr>
        </p:nvSpPr>
        <p:spPr/>
        <p:txBody>
          <a:bodyPr/>
          <a:lstStyle/>
          <a:p>
            <a:fld id="{21BAB6EE-EAEA-4561-8880-8DF9D3AB286A}" type="slidenum">
              <a:rPr lang="en-US" smtClean="0"/>
              <a:pPr/>
              <a:t>29</a:t>
            </a:fld>
            <a:endParaRPr lang="en-US"/>
          </a:p>
        </p:txBody>
      </p:sp>
      <p:sp>
        <p:nvSpPr>
          <p:cNvPr id="5" name="TextBox 4">
            <a:extLst>
              <a:ext uri="{FF2B5EF4-FFF2-40B4-BE49-F238E27FC236}">
                <a16:creationId xmlns:a16="http://schemas.microsoft.com/office/drawing/2014/main" id="{57255301-E91A-4D9B-AEB9-6CBD291929D5}"/>
              </a:ext>
            </a:extLst>
          </p:cNvPr>
          <p:cNvSpPr txBox="1"/>
          <p:nvPr/>
        </p:nvSpPr>
        <p:spPr>
          <a:xfrm>
            <a:off x="685800" y="685800"/>
            <a:ext cx="7924800" cy="769441"/>
          </a:xfrm>
          <a:prstGeom prst="rect">
            <a:avLst/>
          </a:prstGeom>
          <a:noFill/>
        </p:spPr>
        <p:txBody>
          <a:bodyPr wrap="square" rtlCol="0">
            <a:spAutoFit/>
          </a:bodyPr>
          <a:lstStyle/>
          <a:p>
            <a:pPr algn="ctr"/>
            <a:r>
              <a:rPr lang="en-US" sz="4400" b="1" u="sng" dirty="0">
                <a:latin typeface="Times New Roman" panose="02020603050405020304" pitchFamily="18" charset="0"/>
                <a:cs typeface="Times New Roman" panose="02020603050405020304" pitchFamily="18" charset="0"/>
              </a:rPr>
              <a:t>Cont.…</a:t>
            </a:r>
          </a:p>
        </p:txBody>
      </p:sp>
      <p:sp>
        <p:nvSpPr>
          <p:cNvPr id="7" name="TextBox 6">
            <a:extLst>
              <a:ext uri="{FF2B5EF4-FFF2-40B4-BE49-F238E27FC236}">
                <a16:creationId xmlns:a16="http://schemas.microsoft.com/office/drawing/2014/main" id="{00D161D4-6810-4783-8C08-5AFF0880218D}"/>
              </a:ext>
            </a:extLst>
          </p:cNvPr>
          <p:cNvSpPr txBox="1"/>
          <p:nvPr/>
        </p:nvSpPr>
        <p:spPr>
          <a:xfrm>
            <a:off x="533400" y="1981200"/>
            <a:ext cx="7924800" cy="3170099"/>
          </a:xfrm>
          <a:prstGeom prst="rect">
            <a:avLst/>
          </a:prstGeom>
          <a:noFill/>
        </p:spPr>
        <p:txBody>
          <a:bodyPr wrap="square" rtlCol="0">
            <a:spAutoFit/>
          </a:bodyPr>
          <a:lstStyle/>
          <a:p>
            <a:pPr marL="571500" indent="-571500" algn="just">
              <a:buFont typeface="Arial" panose="020B0604020202020204" pitchFamily="34" charset="0"/>
              <a:buChar char="•"/>
            </a:pPr>
            <a:r>
              <a:rPr lang="en-IE" sz="3200" dirty="0">
                <a:latin typeface="Times New Roman" panose="02020603050405020304" pitchFamily="18" charset="0"/>
                <a:cs typeface="Times New Roman" panose="02020603050405020304" pitchFamily="18" charset="0"/>
              </a:rPr>
              <a:t>Laborers can register themselves and farmers can hire laborers according to their need.</a:t>
            </a:r>
          </a:p>
          <a:p>
            <a:pPr marL="571500" indent="-571500" algn="just">
              <a:buFont typeface="Arial" panose="020B0604020202020204" pitchFamily="34" charset="0"/>
              <a:buChar char="•"/>
            </a:pPr>
            <a:r>
              <a:rPr lang="en-IE" sz="3200" dirty="0">
                <a:latin typeface="Times New Roman" panose="02020603050405020304" pitchFamily="18" charset="0"/>
                <a:cs typeface="Times New Roman" panose="02020603050405020304" pitchFamily="18" charset="0"/>
              </a:rPr>
              <a:t>Farmers can share their views and their experience.</a:t>
            </a:r>
            <a:endParaRPr lang="en-US" sz="3200"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endParaRPr lang="en-US" sz="4000" dirty="0"/>
          </a:p>
        </p:txBody>
      </p:sp>
      <p:pic>
        <p:nvPicPr>
          <p:cNvPr id="6" name="Picture 5">
            <a:extLst>
              <a:ext uri="{FF2B5EF4-FFF2-40B4-BE49-F238E27FC236}">
                <a16:creationId xmlns:a16="http://schemas.microsoft.com/office/drawing/2014/main" id="{6767C2FC-CA4C-4A50-B646-F51A9F5EA2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8" name="Rectangle 7">
            <a:extLst>
              <a:ext uri="{FF2B5EF4-FFF2-40B4-BE49-F238E27FC236}">
                <a16:creationId xmlns:a16="http://schemas.microsoft.com/office/drawing/2014/main" id="{53ED52EF-623E-40EB-8CBF-223E1F3848EB}"/>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98FE4F5-FCDC-413F-8F7E-6B7DD713BF99}"/>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B66AB7C-4DD6-42B5-84F1-06A6D6E27DB3}"/>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4148247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2" name="Title 1"/>
          <p:cNvSpPr>
            <a:spLocks noGrp="1"/>
          </p:cNvSpPr>
          <p:nvPr>
            <p:ph type="title"/>
          </p:nvPr>
        </p:nvSpPr>
        <p:spPr/>
        <p:txBody>
          <a:bodyPr>
            <a:normAutofit/>
          </a:bodyPr>
          <a:lstStyle/>
          <a:p>
            <a:r>
              <a:rPr lang="en-US" u="sng" dirty="0">
                <a:latin typeface="Times New Roman" pitchFamily="18" charset="0"/>
                <a:cs typeface="Times New Roman" pitchFamily="18" charset="0"/>
              </a:rPr>
              <a:t>Outline</a:t>
            </a:r>
          </a:p>
        </p:txBody>
      </p:sp>
      <p:sp>
        <p:nvSpPr>
          <p:cNvPr id="3" name="Content Placeholder 2"/>
          <p:cNvSpPr>
            <a:spLocks noGrp="1"/>
          </p:cNvSpPr>
          <p:nvPr>
            <p:ph idx="1"/>
          </p:nvPr>
        </p:nvSpPr>
        <p:spPr>
          <a:xfrm>
            <a:off x="457200" y="1600200"/>
            <a:ext cx="7848600" cy="4525963"/>
          </a:xfrm>
        </p:spPr>
        <p:txBody>
          <a:bodyPr>
            <a:noAutofit/>
          </a:bodyPr>
          <a:lstStyle/>
          <a:p>
            <a:r>
              <a:rPr lang="en-US" dirty="0">
                <a:latin typeface="Times New Roman" pitchFamily="18" charset="0"/>
                <a:cs typeface="Times New Roman" pitchFamily="18" charset="0"/>
              </a:rPr>
              <a:t>Introduction</a:t>
            </a:r>
          </a:p>
          <a:p>
            <a:r>
              <a:rPr lang="en-US" dirty="0">
                <a:latin typeface="Times New Roman" pitchFamily="18" charset="0"/>
                <a:cs typeface="Times New Roman" pitchFamily="18" charset="0"/>
              </a:rPr>
              <a:t>Design</a:t>
            </a:r>
          </a:p>
          <a:p>
            <a:r>
              <a:rPr lang="en-US" dirty="0">
                <a:latin typeface="Times New Roman" pitchFamily="18" charset="0"/>
                <a:cs typeface="Times New Roman" pitchFamily="18" charset="0"/>
              </a:rPr>
              <a:t>Working flow</a:t>
            </a:r>
          </a:p>
          <a:p>
            <a:r>
              <a:rPr lang="en-US" dirty="0">
                <a:latin typeface="Times New Roman" pitchFamily="18" charset="0"/>
                <a:cs typeface="Times New Roman" pitchFamily="18" charset="0"/>
              </a:rPr>
              <a:t>Problem statement</a:t>
            </a:r>
          </a:p>
          <a:p>
            <a:r>
              <a:rPr lang="en-US" dirty="0">
                <a:latin typeface="Times New Roman" pitchFamily="18" charset="0"/>
                <a:cs typeface="Times New Roman" pitchFamily="18" charset="0"/>
              </a:rPr>
              <a:t>Objectives </a:t>
            </a:r>
          </a:p>
          <a:p>
            <a:r>
              <a:rPr lang="en-US" dirty="0">
                <a:latin typeface="Times New Roman" pitchFamily="18" charset="0"/>
                <a:cs typeface="Times New Roman" pitchFamily="18" charset="0"/>
              </a:rPr>
              <a:t>Methodology </a:t>
            </a:r>
          </a:p>
          <a:p>
            <a:r>
              <a:rPr lang="en-US" dirty="0">
                <a:latin typeface="Times New Roman" pitchFamily="18" charset="0"/>
                <a:cs typeface="Times New Roman" pitchFamily="18" charset="0"/>
              </a:rPr>
              <a:t>Modern tools </a:t>
            </a:r>
          </a:p>
          <a:p>
            <a:r>
              <a:rPr lang="en-US" dirty="0">
                <a:latin typeface="Times New Roman" pitchFamily="18" charset="0"/>
                <a:cs typeface="Times New Roman" pitchFamily="18" charset="0"/>
              </a:rPr>
              <a:t>Benefits </a:t>
            </a:r>
          </a:p>
        </p:txBody>
      </p:sp>
      <p:sp>
        <p:nvSpPr>
          <p:cNvPr id="16" name="Slide Number Placeholder 15"/>
          <p:cNvSpPr>
            <a:spLocks noGrp="1"/>
          </p:cNvSpPr>
          <p:nvPr>
            <p:ph type="sldNum" sz="quarter" idx="12"/>
          </p:nvPr>
        </p:nvSpPr>
        <p:spPr/>
        <p:txBody>
          <a:bodyPr/>
          <a:lstStyle/>
          <a:p>
            <a:fld id="{21BAB6EE-EAEA-4561-8880-8DF9D3AB286A}" type="slidenum">
              <a:rPr lang="en-US" smtClean="0"/>
              <a:pPr/>
              <a:t>3</a:t>
            </a:fld>
            <a:endParaRPr lang="en-US"/>
          </a:p>
        </p:txBody>
      </p:sp>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7" name="Title 1"/>
          <p:cNvSpPr>
            <a:spLocks noGrp="1"/>
          </p:cNvSpPr>
          <p:nvPr>
            <p:ph type="title"/>
          </p:nvPr>
        </p:nvSpPr>
        <p:spPr>
          <a:xfrm>
            <a:off x="447261" y="588501"/>
            <a:ext cx="8229600" cy="765176"/>
          </a:xfrm>
        </p:spPr>
        <p:txBody>
          <a:bodyPr>
            <a:noAutofit/>
          </a:bodyPr>
          <a:lstStyle/>
          <a:p>
            <a:r>
              <a:rPr lang="en-US" u="sng" dirty="0">
                <a:latin typeface="Times New Roman" panose="02020603050405020304" pitchFamily="18" charset="0"/>
                <a:ea typeface="Times New Roman" panose="02020603050405020304" pitchFamily="18" charset="0"/>
              </a:rPr>
              <a:t>Rationale behind Selected Methodology</a:t>
            </a:r>
            <a:endParaRPr lang="en-US" u="sng" dirty="0"/>
          </a:p>
        </p:txBody>
      </p:sp>
      <p:sp>
        <p:nvSpPr>
          <p:cNvPr id="18" name="Content Placeholder 2"/>
          <p:cNvSpPr>
            <a:spLocks noGrp="1"/>
          </p:cNvSpPr>
          <p:nvPr>
            <p:ph idx="1"/>
          </p:nvPr>
        </p:nvSpPr>
        <p:spPr>
          <a:xfrm>
            <a:off x="457200" y="1219201"/>
            <a:ext cx="8229600" cy="2057399"/>
          </a:xfrm>
        </p:spPr>
        <p:txBody>
          <a:bodyPr>
            <a:normAutofit/>
          </a:bodyPr>
          <a:lstStyle/>
          <a:p>
            <a:pPr marL="0" indent="0">
              <a:buNone/>
            </a:pPr>
            <a:endParaRPr lang="en-US" sz="2400" dirty="0">
              <a:latin typeface="Times New Roman" pitchFamily="18" charset="0"/>
              <a:cs typeface="Times New Roman" pitchFamily="18" charset="0"/>
            </a:endParaRPr>
          </a:p>
          <a:p>
            <a:pPr marL="0" indent="0">
              <a:buNone/>
            </a:pPr>
            <a:endParaRPr lang="en-US" dirty="0"/>
          </a:p>
        </p:txBody>
      </p:sp>
      <p:sp>
        <p:nvSpPr>
          <p:cNvPr id="16" name="Slide Number Placeholder 15"/>
          <p:cNvSpPr>
            <a:spLocks noGrp="1"/>
          </p:cNvSpPr>
          <p:nvPr>
            <p:ph type="sldNum" sz="quarter" idx="12"/>
          </p:nvPr>
        </p:nvSpPr>
        <p:spPr/>
        <p:txBody>
          <a:bodyPr/>
          <a:lstStyle/>
          <a:p>
            <a:fld id="{21BAB6EE-EAEA-4561-8880-8DF9D3AB286A}" type="slidenum">
              <a:rPr lang="en-US" smtClean="0"/>
              <a:pPr/>
              <a:t>30</a:t>
            </a:fld>
            <a:endParaRPr lang="en-US"/>
          </a:p>
        </p:txBody>
      </p:sp>
      <p:pic>
        <p:nvPicPr>
          <p:cNvPr id="11" name="Picture 10"/>
          <p:cNvPicPr/>
          <p:nvPr/>
        </p:nvPicPr>
        <p:blipFill>
          <a:blip r:embed="rId3">
            <a:extLst>
              <a:ext uri="{28A0092B-C50C-407E-A947-70E740481C1C}">
                <a14:useLocalDpi xmlns:a14="http://schemas.microsoft.com/office/drawing/2010/main" val="0"/>
              </a:ext>
            </a:extLst>
          </a:blip>
          <a:stretch>
            <a:fillRect/>
          </a:stretch>
        </p:blipFill>
        <p:spPr>
          <a:xfrm>
            <a:off x="2349181" y="1741489"/>
            <a:ext cx="4674235" cy="2359024"/>
          </a:xfrm>
          <a:prstGeom prst="rect">
            <a:avLst/>
          </a:prstGeom>
        </p:spPr>
      </p:pic>
      <p:sp>
        <p:nvSpPr>
          <p:cNvPr id="2" name="TextBox 1"/>
          <p:cNvSpPr txBox="1"/>
          <p:nvPr/>
        </p:nvSpPr>
        <p:spPr>
          <a:xfrm>
            <a:off x="952498" y="4213062"/>
            <a:ext cx="7467600" cy="2339102"/>
          </a:xfrm>
          <a:prstGeom prst="rect">
            <a:avLst/>
          </a:prstGeom>
          <a:noFill/>
        </p:spPr>
        <p:txBody>
          <a:bodyPr wrap="square" rtlCol="0">
            <a:spAutoFit/>
          </a:bodyPr>
          <a:lstStyle/>
          <a:p>
            <a:pPr marL="285750" indent="-285750">
              <a:buFont typeface="Arial" panose="020B0604020202020204" pitchFamily="34" charset="0"/>
              <a:buChar char="•"/>
            </a:pPr>
            <a:r>
              <a:rPr lang="en-US" sz="3200" dirty="0">
                <a:latin typeface="Times New Roman" panose="02020603050405020304" pitchFamily="18" charset="0"/>
                <a:ea typeface="Times New Roman" panose="02020603050405020304" pitchFamily="18" charset="0"/>
              </a:rPr>
              <a:t>Selection of this methodology as we are developing in increment forms so if change require after result showing to supervisor.</a:t>
            </a:r>
          </a:p>
          <a:p>
            <a:pPr marL="285750" indent="-285750">
              <a:buFont typeface="Arial" panose="020B0604020202020204" pitchFamily="34" charset="0"/>
              <a:buChar char="•"/>
            </a:pPr>
            <a:endParaRPr lang="en-US" dirty="0">
              <a:latin typeface="Times New Roman" panose="02020603050405020304" pitchFamily="18" charset="0"/>
            </a:endParaRPr>
          </a:p>
        </p:txBody>
      </p:sp>
      <p:pic>
        <p:nvPicPr>
          <p:cNvPr id="12" name="Picture 11">
            <a:extLst>
              <a:ext uri="{FF2B5EF4-FFF2-40B4-BE49-F238E27FC236}">
                <a16:creationId xmlns:a16="http://schemas.microsoft.com/office/drawing/2014/main" id="{BF1A744F-1799-4095-A3F6-0DBA9D745AF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699248" y="304800"/>
            <a:ext cx="841248" cy="84124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8" name="Title 1"/>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sym typeface="+mn-ea"/>
              </a:rPr>
              <a:t>Modern tools </a:t>
            </a:r>
            <a:endParaRPr lang="en-US" u="sng" dirty="0">
              <a:latin typeface="Times New Roman" panose="02020603050405020304" pitchFamily="18" charset="0"/>
              <a:cs typeface="Times New Roman" panose="02020603050405020304" pitchFamily="18" charset="0"/>
            </a:endParaRPr>
          </a:p>
        </p:txBody>
      </p:sp>
      <p:sp>
        <p:nvSpPr>
          <p:cNvPr id="16" name="Slide Number Placeholder 15"/>
          <p:cNvSpPr>
            <a:spLocks noGrp="1"/>
          </p:cNvSpPr>
          <p:nvPr>
            <p:ph type="sldNum" sz="quarter" idx="12"/>
          </p:nvPr>
        </p:nvSpPr>
        <p:spPr/>
        <p:txBody>
          <a:bodyPr/>
          <a:lstStyle/>
          <a:p>
            <a:fld id="{21BAB6EE-EAEA-4561-8880-8DF9D3AB286A}" type="slidenum">
              <a:rPr lang="en-US" smtClean="0"/>
              <a:t>31</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252918075"/>
              </p:ext>
            </p:extLst>
          </p:nvPr>
        </p:nvGraphicFramePr>
        <p:xfrm>
          <a:off x="685330" y="1905000"/>
          <a:ext cx="7240740" cy="4277360"/>
        </p:xfrm>
        <a:graphic>
          <a:graphicData uri="http://schemas.openxmlformats.org/drawingml/2006/table">
            <a:tbl>
              <a:tblPr firstRow="1" firstCol="1" bandRow="1">
                <a:tableStyleId>{5C22544A-7EE6-4342-B048-85BDC9FD1C3A}</a:tableStyleId>
              </a:tblPr>
              <a:tblGrid>
                <a:gridCol w="1446229">
                  <a:extLst>
                    <a:ext uri="{9D8B030D-6E8A-4147-A177-3AD203B41FA5}">
                      <a16:colId xmlns:a16="http://schemas.microsoft.com/office/drawing/2014/main" val="20000"/>
                    </a:ext>
                  </a:extLst>
                </a:gridCol>
                <a:gridCol w="1446229">
                  <a:extLst>
                    <a:ext uri="{9D8B030D-6E8A-4147-A177-3AD203B41FA5}">
                      <a16:colId xmlns:a16="http://schemas.microsoft.com/office/drawing/2014/main" val="20001"/>
                    </a:ext>
                  </a:extLst>
                </a:gridCol>
                <a:gridCol w="2174141">
                  <a:extLst>
                    <a:ext uri="{9D8B030D-6E8A-4147-A177-3AD203B41FA5}">
                      <a16:colId xmlns:a16="http://schemas.microsoft.com/office/drawing/2014/main" val="20002"/>
                    </a:ext>
                  </a:extLst>
                </a:gridCol>
                <a:gridCol w="2174141">
                  <a:extLst>
                    <a:ext uri="{9D8B030D-6E8A-4147-A177-3AD203B41FA5}">
                      <a16:colId xmlns:a16="http://schemas.microsoft.com/office/drawing/2014/main" val="20003"/>
                    </a:ext>
                  </a:extLst>
                </a:gridCol>
              </a:tblGrid>
              <a:tr h="355600">
                <a:tc rowSpan="12">
                  <a:txBody>
                    <a:bodyPr/>
                    <a:lstStyle/>
                    <a:p>
                      <a:pPr marL="0" marR="0" algn="just">
                        <a:spcBef>
                          <a:spcPts val="600"/>
                        </a:spcBef>
                        <a:spcAft>
                          <a:spcPts val="1200"/>
                        </a:spcAft>
                        <a:tabLst>
                          <a:tab pos="4895850" algn="l"/>
                        </a:tabLst>
                      </a:pPr>
                      <a:r>
                        <a:rPr lang="en-IE" sz="1800" dirty="0">
                          <a:effectLst/>
                        </a:rPr>
                        <a:t>Tools</a:t>
                      </a:r>
                      <a:endParaRPr lang="en-US" sz="1100" dirty="0">
                        <a:effectLst/>
                      </a:endParaRPr>
                    </a:p>
                    <a:p>
                      <a:pPr marL="0" marR="0" algn="just">
                        <a:spcBef>
                          <a:spcPts val="600"/>
                        </a:spcBef>
                        <a:spcAft>
                          <a:spcPts val="1200"/>
                        </a:spcAft>
                        <a:tabLst>
                          <a:tab pos="4895850" algn="l"/>
                        </a:tabLst>
                      </a:pPr>
                      <a:r>
                        <a:rPr lang="en-IE" sz="1800" dirty="0">
                          <a:effectLst/>
                        </a:rPr>
                        <a:t>And</a:t>
                      </a:r>
                      <a:endParaRPr lang="en-US" sz="1100" dirty="0">
                        <a:effectLst/>
                      </a:endParaRPr>
                    </a:p>
                    <a:p>
                      <a:pPr marL="0" marR="0" algn="just">
                        <a:spcBef>
                          <a:spcPts val="600"/>
                        </a:spcBef>
                        <a:spcAft>
                          <a:spcPts val="1200"/>
                        </a:spcAft>
                        <a:tabLst>
                          <a:tab pos="4895850" algn="l"/>
                        </a:tabLst>
                      </a:pPr>
                      <a:r>
                        <a:rPr lang="en-IE" sz="1800" dirty="0">
                          <a:effectLst/>
                        </a:rPr>
                        <a:t>Technologies</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Tools</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Version </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Rationale</a:t>
                      </a:r>
                      <a:endParaRPr lang="en-US"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55600">
                <a:tc vMerge="1">
                  <a:txBody>
                    <a:bodyPr/>
                    <a:lstStyle/>
                    <a:p>
                      <a:endParaRPr lang="en-US"/>
                    </a:p>
                  </a:txBody>
                  <a:tcPr/>
                </a:tc>
                <a:tc>
                  <a:txBody>
                    <a:bodyPr/>
                    <a:lstStyle/>
                    <a:p>
                      <a:pPr marL="0" marR="0" algn="just">
                        <a:spcBef>
                          <a:spcPts val="600"/>
                        </a:spcBef>
                        <a:spcAft>
                          <a:spcPts val="1200"/>
                        </a:spcAft>
                        <a:tabLst>
                          <a:tab pos="4895850" algn="l"/>
                        </a:tabLst>
                      </a:pPr>
                      <a:r>
                        <a:rPr lang="en-IE" sz="1200">
                          <a:effectLst/>
                        </a:rPr>
                        <a:t>MS Word</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360</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Documentation </a:t>
                      </a:r>
                      <a:endParaRPr lang="en-US"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55600">
                <a:tc vMerge="1">
                  <a:txBody>
                    <a:bodyPr/>
                    <a:lstStyle/>
                    <a:p>
                      <a:endParaRPr lang="en-US"/>
                    </a:p>
                  </a:txBody>
                  <a:tcPr/>
                </a:tc>
                <a:tc>
                  <a:txBody>
                    <a:bodyPr/>
                    <a:lstStyle/>
                    <a:p>
                      <a:pPr marL="0" marR="0" algn="just">
                        <a:spcBef>
                          <a:spcPts val="600"/>
                        </a:spcBef>
                        <a:spcAft>
                          <a:spcPts val="1200"/>
                        </a:spcAft>
                        <a:tabLst>
                          <a:tab pos="4895850" algn="l"/>
                        </a:tabLst>
                      </a:pPr>
                      <a:r>
                        <a:rPr lang="en-IE" sz="1200">
                          <a:effectLst/>
                        </a:rPr>
                        <a:t>Power Point</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360</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Presentation</a:t>
                      </a:r>
                      <a:endParaRPr lang="en-US"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55600">
                <a:tc vMerge="1">
                  <a:txBody>
                    <a:bodyPr/>
                    <a:lstStyle/>
                    <a:p>
                      <a:endParaRPr lang="en-US"/>
                    </a:p>
                  </a:txBody>
                  <a:tcPr/>
                </a:tc>
                <a:tc>
                  <a:txBody>
                    <a:bodyPr/>
                    <a:lstStyle/>
                    <a:p>
                      <a:pPr marL="0" marR="0" algn="just">
                        <a:spcBef>
                          <a:spcPts val="600"/>
                        </a:spcBef>
                        <a:spcAft>
                          <a:spcPts val="1200"/>
                        </a:spcAft>
                        <a:tabLst>
                          <a:tab pos="4895850" algn="l"/>
                        </a:tabLst>
                      </a:pPr>
                      <a:r>
                        <a:rPr lang="en-IE" sz="1200" dirty="0">
                          <a:effectLst/>
                        </a:rPr>
                        <a:t>Sublime </a:t>
                      </a:r>
                      <a:endParaRPr lang="en-US" sz="11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4</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Html/CSS</a:t>
                      </a:r>
                      <a:endParaRPr lang="en-US"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55600">
                <a:tc vMerge="1">
                  <a:txBody>
                    <a:bodyPr/>
                    <a:lstStyle/>
                    <a:p>
                      <a:endParaRPr lang="en-US"/>
                    </a:p>
                  </a:txBody>
                  <a:tcPr/>
                </a:tc>
                <a:tc>
                  <a:txBody>
                    <a:bodyPr/>
                    <a:lstStyle/>
                    <a:p>
                      <a:pPr marL="0" marR="0" algn="just">
                        <a:spcBef>
                          <a:spcPts val="600"/>
                        </a:spcBef>
                        <a:spcAft>
                          <a:spcPts val="1200"/>
                        </a:spcAft>
                        <a:tabLst>
                          <a:tab pos="4895850" algn="l"/>
                        </a:tabLst>
                      </a:pPr>
                      <a:r>
                        <a:rPr lang="en-IE" sz="1200" dirty="0">
                          <a:effectLst/>
                          <a:latin typeface="Times New Roman" panose="02020603050405020304" pitchFamily="18" charset="0"/>
                          <a:ea typeface="Times New Roman" panose="02020603050405020304" pitchFamily="18" charset="0"/>
                        </a:rPr>
                        <a:t>Vs for code/ </a:t>
                      </a:r>
                      <a:r>
                        <a:rPr lang="en-IE" sz="1200" dirty="0" err="1">
                          <a:effectLst/>
                          <a:latin typeface="Times New Roman" panose="02020603050405020304" pitchFamily="18" charset="0"/>
                          <a:ea typeface="Times New Roman" panose="02020603050405020304" pitchFamily="18" charset="0"/>
                        </a:rPr>
                        <a:t>Jupyter</a:t>
                      </a:r>
                      <a:r>
                        <a:rPr lang="en-IE" sz="1200" dirty="0">
                          <a:effectLst/>
                          <a:latin typeface="Times New Roman" panose="02020603050405020304" pitchFamily="18" charset="0"/>
                          <a:ea typeface="Times New Roman" panose="02020603050405020304" pitchFamily="18" charset="0"/>
                        </a:rPr>
                        <a:t> Notebook</a:t>
                      </a:r>
                    </a:p>
                  </a:txBody>
                  <a:tcPr marL="68580" marR="68580" marT="0" marB="0"/>
                </a:tc>
                <a:tc>
                  <a:txBody>
                    <a:bodyPr/>
                    <a:lstStyle/>
                    <a:p>
                      <a:pPr marL="0" marR="0" algn="just">
                        <a:spcBef>
                          <a:spcPts val="600"/>
                        </a:spcBef>
                        <a:spcAft>
                          <a:spcPts val="1200"/>
                        </a:spcAft>
                        <a:tabLst>
                          <a:tab pos="4895850" algn="l"/>
                        </a:tabLst>
                      </a:pPr>
                      <a:r>
                        <a:rPr lang="en-IE" sz="1200">
                          <a:effectLst/>
                        </a:rPr>
                        <a:t> </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 </a:t>
                      </a:r>
                      <a:endParaRPr lang="en-US"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55600">
                <a:tc vMerge="1">
                  <a:txBody>
                    <a:bodyPr/>
                    <a:lstStyle/>
                    <a:p>
                      <a:endParaRPr lang="en-US"/>
                    </a:p>
                  </a:txBody>
                  <a:tcPr/>
                </a:tc>
                <a:tc>
                  <a:txBody>
                    <a:bodyPr/>
                    <a:lstStyle/>
                    <a:p>
                      <a:pPr marL="0" marR="0" algn="just">
                        <a:spcBef>
                          <a:spcPts val="600"/>
                        </a:spcBef>
                        <a:spcAft>
                          <a:spcPts val="1200"/>
                        </a:spcAft>
                        <a:tabLst>
                          <a:tab pos="4895850" algn="l"/>
                        </a:tabLst>
                      </a:pPr>
                      <a:r>
                        <a:rPr lang="en-IE" sz="1200" dirty="0">
                          <a:solidFill>
                            <a:schemeClr val="bg1"/>
                          </a:solidFill>
                          <a:effectLst/>
                        </a:rPr>
                        <a:t>Technology</a:t>
                      </a:r>
                      <a:endParaRPr lang="en-US" sz="11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1"/>
                    </a:solidFill>
                  </a:tcPr>
                </a:tc>
                <a:tc>
                  <a:txBody>
                    <a:bodyPr/>
                    <a:lstStyle/>
                    <a:p>
                      <a:pPr marL="0" marR="0" algn="just">
                        <a:spcBef>
                          <a:spcPts val="600"/>
                        </a:spcBef>
                        <a:spcAft>
                          <a:spcPts val="1200"/>
                        </a:spcAft>
                        <a:tabLst>
                          <a:tab pos="4895850" algn="l"/>
                        </a:tabLst>
                      </a:pPr>
                      <a:r>
                        <a:rPr lang="en-IE" sz="1200">
                          <a:solidFill>
                            <a:schemeClr val="bg1"/>
                          </a:solidFill>
                          <a:effectLst/>
                        </a:rPr>
                        <a:t>Version </a:t>
                      </a:r>
                      <a:endParaRPr lang="en-US" sz="110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1"/>
                    </a:solidFill>
                  </a:tcPr>
                </a:tc>
                <a:tc>
                  <a:txBody>
                    <a:bodyPr/>
                    <a:lstStyle/>
                    <a:p>
                      <a:pPr marL="0" marR="0" algn="just">
                        <a:spcBef>
                          <a:spcPts val="600"/>
                        </a:spcBef>
                        <a:spcAft>
                          <a:spcPts val="1200"/>
                        </a:spcAft>
                        <a:tabLst>
                          <a:tab pos="4895850" algn="l"/>
                        </a:tabLst>
                      </a:pPr>
                      <a:r>
                        <a:rPr lang="en-IE" sz="1200" dirty="0">
                          <a:solidFill>
                            <a:schemeClr val="bg1"/>
                          </a:solidFill>
                          <a:effectLst/>
                        </a:rPr>
                        <a:t>Rationale</a:t>
                      </a:r>
                      <a:endParaRPr lang="en-US" sz="1100" dirty="0">
                        <a:solidFill>
                          <a:schemeClr val="bg1"/>
                        </a:solidFill>
                        <a:effectLst/>
                        <a:latin typeface="Times New Roman" panose="02020603050405020304" pitchFamily="18" charset="0"/>
                        <a:ea typeface="Times New Roman" panose="02020603050405020304" pitchFamily="18" charset="0"/>
                      </a:endParaRPr>
                    </a:p>
                  </a:txBody>
                  <a:tcPr marL="68580" marR="68580" marT="0" marB="0">
                    <a:solidFill>
                      <a:schemeClr val="accent1"/>
                    </a:solidFill>
                  </a:tcPr>
                </a:tc>
                <a:extLst>
                  <a:ext uri="{0D108BD9-81ED-4DB2-BD59-A6C34878D82A}">
                    <a16:rowId xmlns:a16="http://schemas.microsoft.com/office/drawing/2014/main" val="10005"/>
                  </a:ext>
                </a:extLst>
              </a:tr>
              <a:tr h="355600">
                <a:tc vMerge="1">
                  <a:txBody>
                    <a:bodyPr/>
                    <a:lstStyle/>
                    <a:p>
                      <a:endParaRPr lang="en-US"/>
                    </a:p>
                  </a:txBody>
                  <a:tcPr/>
                </a:tc>
                <a:tc>
                  <a:txBody>
                    <a:bodyPr/>
                    <a:lstStyle/>
                    <a:p>
                      <a:pPr marL="0" marR="0" algn="just">
                        <a:spcBef>
                          <a:spcPts val="600"/>
                        </a:spcBef>
                        <a:spcAft>
                          <a:spcPts val="1200"/>
                        </a:spcAft>
                        <a:tabLst>
                          <a:tab pos="4895850" algn="l"/>
                        </a:tabLst>
                      </a:pPr>
                      <a:r>
                        <a:rPr lang="en-IE" sz="1200">
                          <a:effectLst/>
                        </a:rPr>
                        <a:t>HTML</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5</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Web Development</a:t>
                      </a:r>
                      <a:endParaRPr lang="en-US"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55600">
                <a:tc vMerge="1">
                  <a:txBody>
                    <a:bodyPr/>
                    <a:lstStyle/>
                    <a:p>
                      <a:endParaRPr lang="en-US"/>
                    </a:p>
                  </a:txBody>
                  <a:tcPr/>
                </a:tc>
                <a:tc>
                  <a:txBody>
                    <a:bodyPr/>
                    <a:lstStyle/>
                    <a:p>
                      <a:pPr marL="0" marR="0" algn="just">
                        <a:spcBef>
                          <a:spcPts val="600"/>
                        </a:spcBef>
                        <a:spcAft>
                          <a:spcPts val="1200"/>
                        </a:spcAft>
                        <a:tabLst>
                          <a:tab pos="4895850" algn="l"/>
                        </a:tabLst>
                      </a:pPr>
                      <a:r>
                        <a:rPr lang="en-IE" sz="1200">
                          <a:effectLst/>
                        </a:rPr>
                        <a:t>Java script </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 </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Frontend programming</a:t>
                      </a:r>
                      <a:endParaRPr lang="en-US"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55600">
                <a:tc vMerge="1">
                  <a:txBody>
                    <a:bodyPr/>
                    <a:lstStyle/>
                    <a:p>
                      <a:endParaRPr lang="en-US"/>
                    </a:p>
                  </a:txBody>
                  <a:tcPr/>
                </a:tc>
                <a:tc>
                  <a:txBody>
                    <a:bodyPr/>
                    <a:lstStyle/>
                    <a:p>
                      <a:pPr marL="0" marR="0" algn="just">
                        <a:spcBef>
                          <a:spcPts val="600"/>
                        </a:spcBef>
                        <a:spcAft>
                          <a:spcPts val="1200"/>
                        </a:spcAft>
                        <a:tabLst>
                          <a:tab pos="4895850" algn="l"/>
                        </a:tabLst>
                      </a:pPr>
                      <a:r>
                        <a:rPr lang="en-IE" sz="1200">
                          <a:effectLst/>
                        </a:rPr>
                        <a:t>PostgreSQL</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 </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Database</a:t>
                      </a:r>
                      <a:endParaRPr lang="en-US"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55600">
                <a:tc vMerge="1">
                  <a:txBody>
                    <a:bodyPr/>
                    <a:lstStyle/>
                    <a:p>
                      <a:endParaRPr lang="en-US"/>
                    </a:p>
                  </a:txBody>
                  <a:tcPr/>
                </a:tc>
                <a:tc>
                  <a:txBody>
                    <a:bodyPr/>
                    <a:lstStyle/>
                    <a:p>
                      <a:pPr marL="0" marR="0" algn="just">
                        <a:spcBef>
                          <a:spcPts val="600"/>
                        </a:spcBef>
                        <a:spcAft>
                          <a:spcPts val="1200"/>
                        </a:spcAft>
                        <a:tabLst>
                          <a:tab pos="4895850" algn="l"/>
                        </a:tabLst>
                      </a:pPr>
                      <a:r>
                        <a:rPr lang="en-IE" sz="1200">
                          <a:effectLst/>
                        </a:rPr>
                        <a:t>CSS/BOOTSTRAP</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 </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Designing </a:t>
                      </a:r>
                      <a:endParaRPr lang="en-US"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355600">
                <a:tc vMerge="1">
                  <a:txBody>
                    <a:bodyPr/>
                    <a:lstStyle/>
                    <a:p>
                      <a:endParaRPr lang="en-US"/>
                    </a:p>
                  </a:txBody>
                  <a:tcPr/>
                </a:tc>
                <a:tc>
                  <a:txBody>
                    <a:bodyPr/>
                    <a:lstStyle/>
                    <a:p>
                      <a:pPr marL="0" marR="0" algn="just">
                        <a:spcBef>
                          <a:spcPts val="600"/>
                        </a:spcBef>
                        <a:spcAft>
                          <a:spcPts val="1200"/>
                        </a:spcAft>
                        <a:tabLst>
                          <a:tab pos="4895850" algn="l"/>
                        </a:tabLst>
                      </a:pPr>
                      <a:r>
                        <a:rPr lang="en-IE" sz="1200">
                          <a:effectLst/>
                        </a:rPr>
                        <a:t>Python </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 </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Programming Language</a:t>
                      </a:r>
                      <a:endParaRPr lang="en-US" sz="11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355600">
                <a:tc vMerge="1">
                  <a:txBody>
                    <a:bodyPr/>
                    <a:lstStyle/>
                    <a:p>
                      <a:endParaRPr lang="en-US"/>
                    </a:p>
                  </a:txBody>
                  <a:tcPr/>
                </a:tc>
                <a:tc>
                  <a:txBody>
                    <a:bodyPr/>
                    <a:lstStyle/>
                    <a:p>
                      <a:pPr marL="0" marR="0" algn="just">
                        <a:spcBef>
                          <a:spcPts val="600"/>
                        </a:spcBef>
                        <a:spcAft>
                          <a:spcPts val="1200"/>
                        </a:spcAft>
                        <a:tabLst>
                          <a:tab pos="4895850" algn="l"/>
                        </a:tabLst>
                      </a:pPr>
                      <a:r>
                        <a:rPr lang="en-IE" sz="1200">
                          <a:effectLst/>
                        </a:rPr>
                        <a:t>PHP</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a:effectLst/>
                        </a:rPr>
                        <a:t> </a:t>
                      </a:r>
                      <a:endParaRPr lang="en-US" sz="11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600"/>
                        </a:spcBef>
                        <a:spcAft>
                          <a:spcPts val="1200"/>
                        </a:spcAft>
                        <a:tabLst>
                          <a:tab pos="4895850" algn="l"/>
                        </a:tabLst>
                      </a:pPr>
                      <a:r>
                        <a:rPr lang="en-IE" sz="1200" dirty="0">
                          <a:effectLst/>
                        </a:rPr>
                        <a:t>Backend</a:t>
                      </a:r>
                      <a:endParaRPr lang="en-US" sz="11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11"/>
                  </a:ext>
                </a:extLst>
              </a:tr>
            </a:tbl>
          </a:graphicData>
        </a:graphic>
      </p:graphicFrame>
      <p:pic>
        <p:nvPicPr>
          <p:cNvPr id="11" name="Picture 10">
            <a:extLst>
              <a:ext uri="{FF2B5EF4-FFF2-40B4-BE49-F238E27FC236}">
                <a16:creationId xmlns:a16="http://schemas.microsoft.com/office/drawing/2014/main" id="{6C43B2BB-2533-4D1B-AD48-D4B32A833E4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8" name="Title 1"/>
          <p:cNvSpPr>
            <a:spLocks noGrp="1"/>
          </p:cNvSpPr>
          <p:nvPr>
            <p:ph type="title"/>
          </p:nvPr>
        </p:nvSpPr>
        <p:spPr>
          <a:xfrm>
            <a:off x="457200" y="274638"/>
            <a:ext cx="8229600" cy="944562"/>
          </a:xfrm>
        </p:spPr>
        <p:txBody>
          <a:bodyPr>
            <a:normAutofit/>
          </a:bodyPr>
          <a:lstStyle/>
          <a:p>
            <a:r>
              <a:rPr lang="en-US" u="sng" dirty="0">
                <a:latin typeface="Times New Roman" pitchFamily="18" charset="0"/>
                <a:cs typeface="Times New Roman" pitchFamily="18" charset="0"/>
                <a:sym typeface="+mn-ea"/>
              </a:rPr>
              <a:t>Benefits </a:t>
            </a:r>
            <a:endParaRPr lang="en-US" u="sng" dirty="0">
              <a:latin typeface="Times New Roman" pitchFamily="18" charset="0"/>
              <a:cs typeface="Times New Roman" pitchFamily="18" charset="0"/>
            </a:endParaRPr>
          </a:p>
        </p:txBody>
      </p:sp>
      <p:sp>
        <p:nvSpPr>
          <p:cNvPr id="12" name="Content Placeholder 2"/>
          <p:cNvSpPr>
            <a:spLocks noGrp="1"/>
          </p:cNvSpPr>
          <p:nvPr>
            <p:ph idx="1"/>
          </p:nvPr>
        </p:nvSpPr>
        <p:spPr>
          <a:xfrm>
            <a:off x="457200" y="1219200"/>
            <a:ext cx="8229600" cy="4906963"/>
          </a:xfrm>
        </p:spPr>
        <p:txBody>
          <a:bodyPr>
            <a:normAutofit fontScale="97500"/>
          </a:bodyPr>
          <a:lstStyle/>
          <a:p>
            <a:pPr marL="285750" lvl="0" indent="-285750" algn="just"/>
            <a:r>
              <a:rPr lang="en-IE" sz="3300" dirty="0">
                <a:latin typeface="Times New Roman" panose="02020603050405020304" pitchFamily="18" charset="0"/>
                <a:cs typeface="Times New Roman" panose="02020603050405020304" pitchFamily="18" charset="0"/>
              </a:rPr>
              <a:t>Farmer  can sale or buy any Agricultural Product.</a:t>
            </a:r>
            <a:endParaRPr lang="en-US" sz="3300" dirty="0">
              <a:latin typeface="Times New Roman" panose="02020603050405020304" pitchFamily="18" charset="0"/>
              <a:cs typeface="Times New Roman" panose="02020603050405020304" pitchFamily="18" charset="0"/>
            </a:endParaRPr>
          </a:p>
          <a:p>
            <a:pPr marL="285750" lvl="0" indent="-285750" algn="just"/>
            <a:r>
              <a:rPr lang="en-IE" sz="3300" dirty="0">
                <a:latin typeface="Times New Roman" panose="02020603050405020304" pitchFamily="18" charset="0"/>
                <a:cs typeface="Times New Roman" panose="02020603050405020304" pitchFamily="18" charset="0"/>
              </a:rPr>
              <a:t>Users can get different information about agriculture Products </a:t>
            </a:r>
            <a:endParaRPr lang="en-US" sz="3300" dirty="0">
              <a:latin typeface="Times New Roman" panose="02020603050405020304" pitchFamily="18" charset="0"/>
              <a:cs typeface="Times New Roman" panose="02020603050405020304" pitchFamily="18" charset="0"/>
            </a:endParaRPr>
          </a:p>
          <a:p>
            <a:pPr marL="285750" lvl="0" indent="-285750" algn="just"/>
            <a:r>
              <a:rPr lang="en-IE" sz="3300" dirty="0">
                <a:latin typeface="Times New Roman" panose="02020603050405020304" pitchFamily="18" charset="0"/>
                <a:cs typeface="Times New Roman" panose="02020603050405020304" pitchFamily="18" charset="0"/>
              </a:rPr>
              <a:t>User can get crop suggestion based on temperature and location.</a:t>
            </a:r>
          </a:p>
          <a:p>
            <a:pPr marL="285750" lvl="0" indent="-285750" algn="just"/>
            <a:r>
              <a:rPr lang="en-IE" sz="3300" dirty="0">
                <a:latin typeface="Times New Roman" panose="02020603050405020304" pitchFamily="18" charset="0"/>
                <a:cs typeface="Times New Roman" panose="02020603050405020304" pitchFamily="18" charset="0"/>
              </a:rPr>
              <a:t>User can calculate the doze of fertilizer for various soil types and crops.</a:t>
            </a:r>
            <a:endParaRPr lang="en-US" sz="3300"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16" name="Slide Number Placeholder 15"/>
          <p:cNvSpPr>
            <a:spLocks noGrp="1"/>
          </p:cNvSpPr>
          <p:nvPr>
            <p:ph type="sldNum" sz="quarter" idx="12"/>
          </p:nvPr>
        </p:nvSpPr>
        <p:spPr/>
        <p:txBody>
          <a:bodyPr/>
          <a:lstStyle/>
          <a:p>
            <a:fld id="{21BAB6EE-EAEA-4561-8880-8DF9D3AB286A}" type="slidenum">
              <a:rPr lang="en-US" smtClean="0"/>
              <a:pPr/>
              <a:t>32</a:t>
            </a:fld>
            <a:endParaRPr lang="en-US"/>
          </a:p>
        </p:txBody>
      </p:sp>
      <p:pic>
        <p:nvPicPr>
          <p:cNvPr id="11" name="Picture 10">
            <a:extLst>
              <a:ext uri="{FF2B5EF4-FFF2-40B4-BE49-F238E27FC236}">
                <a16:creationId xmlns:a16="http://schemas.microsoft.com/office/drawing/2014/main" id="{FB36AB4B-110C-4AE1-86BF-7E62E45E8B9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A95F74-6DE7-49B1-ABE6-813AFA15FDDA}"/>
              </a:ext>
            </a:extLst>
          </p:cNvPr>
          <p:cNvSpPr>
            <a:spLocks noGrp="1"/>
          </p:cNvSpPr>
          <p:nvPr>
            <p:ph type="sldNum" sz="quarter" idx="12"/>
          </p:nvPr>
        </p:nvSpPr>
        <p:spPr/>
        <p:txBody>
          <a:bodyPr/>
          <a:lstStyle/>
          <a:p>
            <a:fld id="{21BAB6EE-EAEA-4561-8880-8DF9D3AB286A}" type="slidenum">
              <a:rPr lang="en-US" smtClean="0"/>
              <a:pPr/>
              <a:t>33</a:t>
            </a:fld>
            <a:endParaRPr lang="en-US"/>
          </a:p>
        </p:txBody>
      </p:sp>
      <p:sp>
        <p:nvSpPr>
          <p:cNvPr id="3" name="TextBox 2">
            <a:extLst>
              <a:ext uri="{FF2B5EF4-FFF2-40B4-BE49-F238E27FC236}">
                <a16:creationId xmlns:a16="http://schemas.microsoft.com/office/drawing/2014/main" id="{B0581C1F-8A12-4C70-BC15-18E4DCB83630}"/>
              </a:ext>
            </a:extLst>
          </p:cNvPr>
          <p:cNvSpPr txBox="1"/>
          <p:nvPr/>
        </p:nvSpPr>
        <p:spPr>
          <a:xfrm>
            <a:off x="457200" y="609600"/>
            <a:ext cx="8229600" cy="769441"/>
          </a:xfrm>
          <a:prstGeom prst="rect">
            <a:avLst/>
          </a:prstGeom>
          <a:noFill/>
        </p:spPr>
        <p:txBody>
          <a:bodyPr wrap="square" rtlCol="0">
            <a:spAutoFit/>
          </a:bodyPr>
          <a:lstStyle/>
          <a:p>
            <a:pPr algn="ctr"/>
            <a:r>
              <a:rPr lang="en-US" sz="4400" u="sng" dirty="0">
                <a:latin typeface="Times New Roman" panose="02020603050405020304" pitchFamily="18" charset="0"/>
                <a:cs typeface="Times New Roman" panose="02020603050405020304" pitchFamily="18" charset="0"/>
              </a:rPr>
              <a:t>Cont.…</a:t>
            </a:r>
          </a:p>
        </p:txBody>
      </p:sp>
      <p:sp>
        <p:nvSpPr>
          <p:cNvPr id="4" name="TextBox 3">
            <a:extLst>
              <a:ext uri="{FF2B5EF4-FFF2-40B4-BE49-F238E27FC236}">
                <a16:creationId xmlns:a16="http://schemas.microsoft.com/office/drawing/2014/main" id="{2634ABB7-2C81-4933-84AC-BC6CB6399C36}"/>
              </a:ext>
            </a:extLst>
          </p:cNvPr>
          <p:cNvSpPr txBox="1"/>
          <p:nvPr/>
        </p:nvSpPr>
        <p:spPr>
          <a:xfrm>
            <a:off x="457200" y="1600200"/>
            <a:ext cx="7848600" cy="4462760"/>
          </a:xfrm>
          <a:prstGeom prst="rect">
            <a:avLst/>
          </a:prstGeom>
          <a:noFill/>
        </p:spPr>
        <p:txBody>
          <a:bodyPr wrap="square" rtlCol="0">
            <a:spAutoFit/>
          </a:bodyPr>
          <a:lstStyle/>
          <a:p>
            <a:pPr marL="457200" lvl="0" indent="-457200" algn="just">
              <a:buFont typeface="Arial" panose="020B0604020202020204" pitchFamily="34" charset="0"/>
              <a:buChar char="•"/>
            </a:pPr>
            <a:r>
              <a:rPr lang="en-IE" sz="2800" dirty="0"/>
              <a:t> </a:t>
            </a:r>
            <a:r>
              <a:rPr lang="en-IE" sz="3200" dirty="0">
                <a:latin typeface="Times New Roman" panose="02020603050405020304" pitchFamily="18" charset="0"/>
                <a:cs typeface="Times New Roman" panose="02020603050405020304" pitchFamily="18" charset="0"/>
              </a:rPr>
              <a:t>Laborers can register themselves and farmers can heir laborers according to their need.</a:t>
            </a:r>
            <a:endParaRPr lang="en-US" sz="3200" dirty="0">
              <a:latin typeface="Times New Roman" panose="02020603050405020304" pitchFamily="18" charset="0"/>
              <a:cs typeface="Times New Roman" panose="02020603050405020304" pitchFamily="18" charset="0"/>
            </a:endParaRPr>
          </a:p>
          <a:p>
            <a:pPr marL="457200" lvl="0" indent="-457200" algn="just">
              <a:buFont typeface="Arial" panose="020B0604020202020204" pitchFamily="34" charset="0"/>
              <a:buChar char="•"/>
            </a:pPr>
            <a:r>
              <a:rPr lang="en-IE" sz="3200" dirty="0">
                <a:latin typeface="Times New Roman" panose="02020603050405020304" pitchFamily="18" charset="0"/>
                <a:cs typeface="Times New Roman" panose="02020603050405020304" pitchFamily="18" charset="0"/>
              </a:rPr>
              <a:t>Farmers can share their views and their experience.  They can interact with fellow farmers and agricultural expert there.</a:t>
            </a:r>
            <a:endParaRPr lang="en-US" sz="3200" dirty="0">
              <a:latin typeface="Times New Roman" panose="02020603050405020304" pitchFamily="18" charset="0"/>
              <a:cs typeface="Times New Roman" panose="02020603050405020304" pitchFamily="18" charset="0"/>
            </a:endParaRPr>
          </a:p>
          <a:p>
            <a:pPr marL="457200" lvl="0" indent="-457200" algn="just">
              <a:buFont typeface="Arial" panose="020B0604020202020204" pitchFamily="34" charset="0"/>
              <a:buChar char="•"/>
            </a:pPr>
            <a:r>
              <a:rPr lang="en-IE" sz="3200" dirty="0">
                <a:latin typeface="Times New Roman" panose="02020603050405020304" pitchFamily="18" charset="0"/>
                <a:cs typeface="Times New Roman" panose="02020603050405020304" pitchFamily="18" charset="0"/>
              </a:rPr>
              <a:t>Farmers can add there experience where other user get information about crops.</a:t>
            </a:r>
            <a:endParaRPr lang="en-US" sz="3200" dirty="0">
              <a:latin typeface="Times New Roman" panose="02020603050405020304" pitchFamily="18" charset="0"/>
              <a:cs typeface="Times New Roman" panose="02020603050405020304" pitchFamily="18" charset="0"/>
            </a:endParaRPr>
          </a:p>
          <a:p>
            <a:endParaRPr lang="en-US" sz="2800" dirty="0"/>
          </a:p>
        </p:txBody>
      </p:sp>
      <p:pic>
        <p:nvPicPr>
          <p:cNvPr id="5" name="Picture 4">
            <a:extLst>
              <a:ext uri="{FF2B5EF4-FFF2-40B4-BE49-F238E27FC236}">
                <a16:creationId xmlns:a16="http://schemas.microsoft.com/office/drawing/2014/main" id="{E907C6BC-1BA1-4F3A-99DA-FB0FA36A4BA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6" name="Rectangle 5">
            <a:extLst>
              <a:ext uri="{FF2B5EF4-FFF2-40B4-BE49-F238E27FC236}">
                <a16:creationId xmlns:a16="http://schemas.microsoft.com/office/drawing/2014/main" id="{8043AFA7-19A5-4F21-9A62-72A22C7AC54C}"/>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9E50EF5-0EF1-4399-96E2-9E63415EC704}"/>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4EF8054-FC0F-4002-9C3C-C21798374C26}"/>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112570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64D4-3814-4F38-B220-35AC0FFDD08C}"/>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Use Case(Admin)</a:t>
            </a:r>
          </a:p>
        </p:txBody>
      </p:sp>
      <p:sp>
        <p:nvSpPr>
          <p:cNvPr id="4" name="Slide Number Placeholder 3">
            <a:extLst>
              <a:ext uri="{FF2B5EF4-FFF2-40B4-BE49-F238E27FC236}">
                <a16:creationId xmlns:a16="http://schemas.microsoft.com/office/drawing/2014/main" id="{383F0278-FF00-48DD-83F4-D5D483177425}"/>
              </a:ext>
            </a:extLst>
          </p:cNvPr>
          <p:cNvSpPr>
            <a:spLocks noGrp="1"/>
          </p:cNvSpPr>
          <p:nvPr>
            <p:ph type="sldNum" sz="quarter" idx="12"/>
          </p:nvPr>
        </p:nvSpPr>
        <p:spPr/>
        <p:txBody>
          <a:bodyPr/>
          <a:lstStyle/>
          <a:p>
            <a:fld id="{21BAB6EE-EAEA-4561-8880-8DF9D3AB286A}" type="slidenum">
              <a:rPr lang="en-US" smtClean="0"/>
              <a:pPr/>
              <a:t>34</a:t>
            </a:fld>
            <a:endParaRPr lang="en-US"/>
          </a:p>
        </p:txBody>
      </p:sp>
      <p:pic>
        <p:nvPicPr>
          <p:cNvPr id="7" name="Content Placeholder 6">
            <a:extLst>
              <a:ext uri="{FF2B5EF4-FFF2-40B4-BE49-F238E27FC236}">
                <a16:creationId xmlns:a16="http://schemas.microsoft.com/office/drawing/2014/main" id="{3E099921-43CE-4ABF-9CC9-80C9C47CEA06}"/>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600200"/>
            <a:ext cx="7696200" cy="4648200"/>
          </a:xfrm>
          <a:prstGeom prst="rect">
            <a:avLst/>
          </a:prstGeom>
          <a:noFill/>
          <a:ln>
            <a:noFill/>
          </a:ln>
        </p:spPr>
      </p:pic>
      <p:pic>
        <p:nvPicPr>
          <p:cNvPr id="8" name="Picture 7">
            <a:extLst>
              <a:ext uri="{FF2B5EF4-FFF2-40B4-BE49-F238E27FC236}">
                <a16:creationId xmlns:a16="http://schemas.microsoft.com/office/drawing/2014/main" id="{7614BBA5-BCCA-4D77-98E6-D1E144C50FD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0" name="Rectangle 9">
            <a:extLst>
              <a:ext uri="{FF2B5EF4-FFF2-40B4-BE49-F238E27FC236}">
                <a16:creationId xmlns:a16="http://schemas.microsoft.com/office/drawing/2014/main" id="{B3D5324B-DB29-41D4-B24B-0E610B8C654A}"/>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8E430EE-5814-43AE-BD02-FDC53CA48B09}"/>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1B5D1D89-F30F-47EE-A81C-05FCD14E7598}"/>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2942681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854D1-8B1B-4BA9-A9C6-743AD3AE674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Use case(User)</a:t>
            </a:r>
          </a:p>
        </p:txBody>
      </p:sp>
      <p:sp>
        <p:nvSpPr>
          <p:cNvPr id="4" name="Slide Number Placeholder 3">
            <a:extLst>
              <a:ext uri="{FF2B5EF4-FFF2-40B4-BE49-F238E27FC236}">
                <a16:creationId xmlns:a16="http://schemas.microsoft.com/office/drawing/2014/main" id="{542C6073-7765-4D6E-A7C8-FD0DC945BA76}"/>
              </a:ext>
            </a:extLst>
          </p:cNvPr>
          <p:cNvSpPr>
            <a:spLocks noGrp="1"/>
          </p:cNvSpPr>
          <p:nvPr>
            <p:ph type="sldNum" sz="quarter" idx="12"/>
          </p:nvPr>
        </p:nvSpPr>
        <p:spPr/>
        <p:txBody>
          <a:bodyPr/>
          <a:lstStyle/>
          <a:p>
            <a:fld id="{21BAB6EE-EAEA-4561-8880-8DF9D3AB286A}" type="slidenum">
              <a:rPr lang="en-US" smtClean="0"/>
              <a:pPr/>
              <a:t>35</a:t>
            </a:fld>
            <a:endParaRPr lang="en-US"/>
          </a:p>
        </p:txBody>
      </p:sp>
      <p:pic>
        <p:nvPicPr>
          <p:cNvPr id="5" name="Content Placeholder 4">
            <a:extLst>
              <a:ext uri="{FF2B5EF4-FFF2-40B4-BE49-F238E27FC236}">
                <a16:creationId xmlns:a16="http://schemas.microsoft.com/office/drawing/2014/main" id="{1988CDAF-4F64-446B-94E4-B1592EEF30AD}"/>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7543800" cy="4756150"/>
          </a:xfrm>
          <a:prstGeom prst="rect">
            <a:avLst/>
          </a:prstGeom>
          <a:noFill/>
          <a:ln>
            <a:noFill/>
          </a:ln>
        </p:spPr>
      </p:pic>
      <p:pic>
        <p:nvPicPr>
          <p:cNvPr id="6" name="Picture 5">
            <a:extLst>
              <a:ext uri="{FF2B5EF4-FFF2-40B4-BE49-F238E27FC236}">
                <a16:creationId xmlns:a16="http://schemas.microsoft.com/office/drawing/2014/main" id="{412A279E-0CE8-4B70-B4CE-E1A85FD9B38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8C43EFE4-76FF-48A6-973B-134315A0207A}"/>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C441B86-0ADA-46A4-90A9-A38F99818EC8}"/>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BFC13FF-4343-4689-B38D-DA5AC7DB32FF}"/>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1986566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37FC-A526-4584-AE37-36C63CE38E13}"/>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Activity Diagram(Admin)</a:t>
            </a:r>
          </a:p>
        </p:txBody>
      </p:sp>
      <p:sp>
        <p:nvSpPr>
          <p:cNvPr id="4" name="Slide Number Placeholder 3">
            <a:extLst>
              <a:ext uri="{FF2B5EF4-FFF2-40B4-BE49-F238E27FC236}">
                <a16:creationId xmlns:a16="http://schemas.microsoft.com/office/drawing/2014/main" id="{1C08502E-1EE0-48DE-8CFE-D0A70C0615F6}"/>
              </a:ext>
            </a:extLst>
          </p:cNvPr>
          <p:cNvSpPr>
            <a:spLocks noGrp="1"/>
          </p:cNvSpPr>
          <p:nvPr>
            <p:ph type="sldNum" sz="quarter" idx="12"/>
          </p:nvPr>
        </p:nvSpPr>
        <p:spPr/>
        <p:txBody>
          <a:bodyPr/>
          <a:lstStyle/>
          <a:p>
            <a:fld id="{21BAB6EE-EAEA-4561-8880-8DF9D3AB286A}" type="slidenum">
              <a:rPr lang="en-US" smtClean="0"/>
              <a:pPr/>
              <a:t>36</a:t>
            </a:fld>
            <a:endParaRPr lang="en-US"/>
          </a:p>
        </p:txBody>
      </p:sp>
      <p:pic>
        <p:nvPicPr>
          <p:cNvPr id="7" name="Content Placeholder 6">
            <a:extLst>
              <a:ext uri="{FF2B5EF4-FFF2-40B4-BE49-F238E27FC236}">
                <a16:creationId xmlns:a16="http://schemas.microsoft.com/office/drawing/2014/main" id="{B041AC2C-ACF0-4AAF-91FF-693213C667BC}"/>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965713" y="1797602"/>
            <a:ext cx="12268200" cy="4374598"/>
          </a:xfrm>
          <a:prstGeom prst="rect">
            <a:avLst/>
          </a:prstGeom>
          <a:noFill/>
          <a:ln>
            <a:noFill/>
          </a:ln>
        </p:spPr>
      </p:pic>
      <p:pic>
        <p:nvPicPr>
          <p:cNvPr id="8" name="Picture 7">
            <a:extLst>
              <a:ext uri="{FF2B5EF4-FFF2-40B4-BE49-F238E27FC236}">
                <a16:creationId xmlns:a16="http://schemas.microsoft.com/office/drawing/2014/main" id="{73DB271B-74D4-4D54-966F-1026B82C6CC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9" name="Rectangle 8">
            <a:extLst>
              <a:ext uri="{FF2B5EF4-FFF2-40B4-BE49-F238E27FC236}">
                <a16:creationId xmlns:a16="http://schemas.microsoft.com/office/drawing/2014/main" id="{444A4474-C7BF-4AB3-932E-5B4B6A659733}"/>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EB871A8-BB4B-4910-9751-638319A2A1D6}"/>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9A3E5B0-F0CA-4812-BB61-5D4AE30F0714}"/>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1253767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D545-2921-482E-A9FD-7C1025C020F2}"/>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Activity Diagram(User)</a:t>
            </a:r>
            <a:endParaRPr lang="en-US" dirty="0"/>
          </a:p>
        </p:txBody>
      </p:sp>
      <p:sp>
        <p:nvSpPr>
          <p:cNvPr id="4" name="Slide Number Placeholder 3">
            <a:extLst>
              <a:ext uri="{FF2B5EF4-FFF2-40B4-BE49-F238E27FC236}">
                <a16:creationId xmlns:a16="http://schemas.microsoft.com/office/drawing/2014/main" id="{0F089C50-0A54-4DAF-993D-750B607B071E}"/>
              </a:ext>
            </a:extLst>
          </p:cNvPr>
          <p:cNvSpPr>
            <a:spLocks noGrp="1"/>
          </p:cNvSpPr>
          <p:nvPr>
            <p:ph type="sldNum" sz="quarter" idx="12"/>
          </p:nvPr>
        </p:nvSpPr>
        <p:spPr/>
        <p:txBody>
          <a:bodyPr/>
          <a:lstStyle/>
          <a:p>
            <a:fld id="{21BAB6EE-EAEA-4561-8880-8DF9D3AB286A}" type="slidenum">
              <a:rPr lang="en-US" smtClean="0"/>
              <a:pPr/>
              <a:t>37</a:t>
            </a:fld>
            <a:endParaRPr lang="en-US"/>
          </a:p>
        </p:txBody>
      </p:sp>
      <p:pic>
        <p:nvPicPr>
          <p:cNvPr id="5" name="Content Placeholder 4">
            <a:extLst>
              <a:ext uri="{FF2B5EF4-FFF2-40B4-BE49-F238E27FC236}">
                <a16:creationId xmlns:a16="http://schemas.microsoft.com/office/drawing/2014/main" id="{5FEDA8C0-B55C-4A8E-9983-43B1E8620586}"/>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352799" y="1555750"/>
            <a:ext cx="11624774" cy="4692650"/>
          </a:xfrm>
          <a:prstGeom prst="rect">
            <a:avLst/>
          </a:prstGeom>
          <a:noFill/>
          <a:ln>
            <a:noFill/>
          </a:ln>
        </p:spPr>
      </p:pic>
      <p:pic>
        <p:nvPicPr>
          <p:cNvPr id="6" name="Picture 5">
            <a:extLst>
              <a:ext uri="{FF2B5EF4-FFF2-40B4-BE49-F238E27FC236}">
                <a16:creationId xmlns:a16="http://schemas.microsoft.com/office/drawing/2014/main" id="{E1AEF2E6-7F75-4516-8024-09547E09B26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0ABE7B02-39A4-496D-8F3C-6DF59A214CAE}"/>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4FB12CC-9F9F-43BE-BFC9-84454057E4E6}"/>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ED6078D-ADC9-4C05-B2F5-E6927A33EE1B}"/>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15465204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88E23-429E-4D7F-BB02-3EDF15E0A0D7}"/>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Sequence Diagram(Admin)</a:t>
            </a:r>
          </a:p>
        </p:txBody>
      </p:sp>
      <p:sp>
        <p:nvSpPr>
          <p:cNvPr id="4" name="Slide Number Placeholder 3">
            <a:extLst>
              <a:ext uri="{FF2B5EF4-FFF2-40B4-BE49-F238E27FC236}">
                <a16:creationId xmlns:a16="http://schemas.microsoft.com/office/drawing/2014/main" id="{E73FD5D8-442D-402B-B123-99CB7E83794E}"/>
              </a:ext>
            </a:extLst>
          </p:cNvPr>
          <p:cNvSpPr>
            <a:spLocks noGrp="1"/>
          </p:cNvSpPr>
          <p:nvPr>
            <p:ph type="sldNum" sz="quarter" idx="12"/>
          </p:nvPr>
        </p:nvSpPr>
        <p:spPr/>
        <p:txBody>
          <a:bodyPr/>
          <a:lstStyle/>
          <a:p>
            <a:fld id="{21BAB6EE-EAEA-4561-8880-8DF9D3AB286A}" type="slidenum">
              <a:rPr lang="en-US" smtClean="0"/>
              <a:pPr/>
              <a:t>38</a:t>
            </a:fld>
            <a:endParaRPr lang="en-US"/>
          </a:p>
        </p:txBody>
      </p:sp>
      <p:pic>
        <p:nvPicPr>
          <p:cNvPr id="5" name="Content Placeholder 4">
            <a:extLst>
              <a:ext uri="{FF2B5EF4-FFF2-40B4-BE49-F238E27FC236}">
                <a16:creationId xmlns:a16="http://schemas.microsoft.com/office/drawing/2014/main" id="{EB44F2AC-FD45-4F54-8262-E9555FAE979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315199" cy="4435475"/>
          </a:xfrm>
          <a:prstGeom prst="rect">
            <a:avLst/>
          </a:prstGeom>
          <a:noFill/>
          <a:ln>
            <a:noFill/>
          </a:ln>
        </p:spPr>
      </p:pic>
      <p:pic>
        <p:nvPicPr>
          <p:cNvPr id="6" name="Picture 5">
            <a:extLst>
              <a:ext uri="{FF2B5EF4-FFF2-40B4-BE49-F238E27FC236}">
                <a16:creationId xmlns:a16="http://schemas.microsoft.com/office/drawing/2014/main" id="{DE37DE90-F3DF-47D3-ADC5-30AC47615375}"/>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D20079B3-56E7-4052-923B-87A2CCE9449B}"/>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8B5D574-C014-4022-836E-B420FF92B227}"/>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1B29446-952B-414C-8F1E-444982ED5334}"/>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2062406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2DC8-C3A8-4391-8301-8300D72FFD2A}"/>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Sequence Diagram(User)</a:t>
            </a:r>
            <a:endParaRPr lang="en-US" dirty="0"/>
          </a:p>
        </p:txBody>
      </p:sp>
      <p:sp>
        <p:nvSpPr>
          <p:cNvPr id="4" name="Slide Number Placeholder 3">
            <a:extLst>
              <a:ext uri="{FF2B5EF4-FFF2-40B4-BE49-F238E27FC236}">
                <a16:creationId xmlns:a16="http://schemas.microsoft.com/office/drawing/2014/main" id="{DC1AF6D4-0A0F-4076-BCA8-450E163ECEE7}"/>
              </a:ext>
            </a:extLst>
          </p:cNvPr>
          <p:cNvSpPr>
            <a:spLocks noGrp="1"/>
          </p:cNvSpPr>
          <p:nvPr>
            <p:ph type="sldNum" sz="quarter" idx="12"/>
          </p:nvPr>
        </p:nvSpPr>
        <p:spPr/>
        <p:txBody>
          <a:bodyPr/>
          <a:lstStyle/>
          <a:p>
            <a:fld id="{21BAB6EE-EAEA-4561-8880-8DF9D3AB286A}" type="slidenum">
              <a:rPr lang="en-US" smtClean="0"/>
              <a:pPr/>
              <a:t>39</a:t>
            </a:fld>
            <a:endParaRPr lang="en-US"/>
          </a:p>
        </p:txBody>
      </p:sp>
      <p:pic>
        <p:nvPicPr>
          <p:cNvPr id="5" name="Content Placeholder 4">
            <a:extLst>
              <a:ext uri="{FF2B5EF4-FFF2-40B4-BE49-F238E27FC236}">
                <a16:creationId xmlns:a16="http://schemas.microsoft.com/office/drawing/2014/main" id="{3D8556C2-1586-47CF-9985-F314E56AE9E5}"/>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600200"/>
            <a:ext cx="5181600" cy="4648200"/>
          </a:xfrm>
          <a:prstGeom prst="rect">
            <a:avLst/>
          </a:prstGeom>
          <a:noFill/>
          <a:ln>
            <a:noFill/>
          </a:ln>
        </p:spPr>
      </p:pic>
      <p:pic>
        <p:nvPicPr>
          <p:cNvPr id="6" name="Picture 5">
            <a:extLst>
              <a:ext uri="{FF2B5EF4-FFF2-40B4-BE49-F238E27FC236}">
                <a16:creationId xmlns:a16="http://schemas.microsoft.com/office/drawing/2014/main" id="{FBF24937-740C-4177-87B9-A771540801A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E3449F3D-3E22-48CC-A69D-8650BB194C1C}"/>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4DEA2D4-4D38-46A9-8BC7-6388F08663CF}"/>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C421B6D-4805-4049-8923-D781C4A32E81}"/>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1157811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A3F9-7818-4B18-B8F3-F3754F324E83}"/>
              </a:ext>
            </a:extLst>
          </p:cNvPr>
          <p:cNvSpPr>
            <a:spLocks noGrp="1"/>
          </p:cNvSpPr>
          <p:nvPr>
            <p:ph type="title"/>
          </p:nvPr>
        </p:nvSpPr>
        <p:spPr/>
        <p:txBody>
          <a:bodyPr/>
          <a:lstStyle/>
          <a:p>
            <a:r>
              <a:rPr lang="en-US" u="sng" dirty="0">
                <a:latin typeface="Times New Roman" pitchFamily="18" charset="0"/>
                <a:cs typeface="Times New Roman" pitchFamily="18" charset="0"/>
              </a:rPr>
              <a:t>Outline</a:t>
            </a:r>
            <a:endParaRPr lang="en-US" dirty="0"/>
          </a:p>
        </p:txBody>
      </p:sp>
      <p:sp>
        <p:nvSpPr>
          <p:cNvPr id="3" name="Content Placeholder 2">
            <a:extLst>
              <a:ext uri="{FF2B5EF4-FFF2-40B4-BE49-F238E27FC236}">
                <a16:creationId xmlns:a16="http://schemas.microsoft.com/office/drawing/2014/main" id="{5FAFF0D4-C8F2-4A85-9A59-2493287028F4}"/>
              </a:ext>
            </a:extLst>
          </p:cNvPr>
          <p:cNvSpPr>
            <a:spLocks noGrp="1"/>
          </p:cNvSpPr>
          <p:nvPr>
            <p:ph idx="1"/>
          </p:nvPr>
        </p:nvSpPr>
        <p:spPr/>
        <p:txBody>
          <a:bodyPr>
            <a:normAutofit lnSpcReduction="10000"/>
          </a:bodyPr>
          <a:lstStyle/>
          <a:p>
            <a:r>
              <a:rPr lang="en-US" dirty="0">
                <a:latin typeface="Times New Roman" pitchFamily="18" charset="0"/>
                <a:cs typeface="Times New Roman" pitchFamily="18" charset="0"/>
              </a:rPr>
              <a:t>Use Case</a:t>
            </a:r>
          </a:p>
          <a:p>
            <a:r>
              <a:rPr lang="en-US" dirty="0">
                <a:latin typeface="Times New Roman" pitchFamily="18" charset="0"/>
                <a:cs typeface="Times New Roman" pitchFamily="18" charset="0"/>
              </a:rPr>
              <a:t>Activity Diagram</a:t>
            </a:r>
          </a:p>
          <a:p>
            <a:r>
              <a:rPr lang="en-US" dirty="0">
                <a:latin typeface="Times New Roman" pitchFamily="18" charset="0"/>
                <a:cs typeface="Times New Roman" pitchFamily="18" charset="0"/>
              </a:rPr>
              <a:t>Sequence Diagram</a:t>
            </a:r>
          </a:p>
          <a:p>
            <a:r>
              <a:rPr lang="en-US" dirty="0"/>
              <a:t>Entity relationship diagram </a:t>
            </a:r>
            <a:endParaRPr lang="en-US" dirty="0">
              <a:latin typeface="Times New Roman" pitchFamily="18" charset="0"/>
              <a:cs typeface="Times New Roman" pitchFamily="18" charset="0"/>
            </a:endParaRPr>
          </a:p>
          <a:p>
            <a:r>
              <a:rPr lang="en-US" dirty="0">
                <a:latin typeface="Times New Roman" pitchFamily="18" charset="0"/>
                <a:cs typeface="Times New Roman" pitchFamily="18" charset="0"/>
              </a:rPr>
              <a:t>Class Diagram</a:t>
            </a:r>
          </a:p>
          <a:p>
            <a:r>
              <a:rPr lang="en-US" dirty="0">
                <a:latin typeface="Times New Roman" pitchFamily="18" charset="0"/>
                <a:cs typeface="Times New Roman" pitchFamily="18" charset="0"/>
              </a:rPr>
              <a:t>Data Flow Diagram</a:t>
            </a:r>
          </a:p>
          <a:p>
            <a:r>
              <a:rPr lang="en-US" dirty="0">
                <a:latin typeface="Times New Roman" pitchFamily="18" charset="0"/>
                <a:cs typeface="Times New Roman" pitchFamily="18" charset="0"/>
              </a:rPr>
              <a:t>Conclusion</a:t>
            </a:r>
          </a:p>
          <a:p>
            <a:r>
              <a:rPr lang="en-US" dirty="0">
                <a:latin typeface="Times New Roman" pitchFamily="18" charset="0"/>
                <a:cs typeface="Times New Roman" pitchFamily="18" charset="0"/>
              </a:rPr>
              <a:t>Future Work</a:t>
            </a:r>
          </a:p>
          <a:p>
            <a:endParaRPr lang="en-US" dirty="0"/>
          </a:p>
        </p:txBody>
      </p:sp>
      <p:sp>
        <p:nvSpPr>
          <p:cNvPr id="4" name="Slide Number Placeholder 3">
            <a:extLst>
              <a:ext uri="{FF2B5EF4-FFF2-40B4-BE49-F238E27FC236}">
                <a16:creationId xmlns:a16="http://schemas.microsoft.com/office/drawing/2014/main" id="{9BAD8811-AAB8-4484-A643-12B3B30EB6C5}"/>
              </a:ext>
            </a:extLst>
          </p:cNvPr>
          <p:cNvSpPr>
            <a:spLocks noGrp="1"/>
          </p:cNvSpPr>
          <p:nvPr>
            <p:ph type="sldNum" sz="quarter" idx="12"/>
          </p:nvPr>
        </p:nvSpPr>
        <p:spPr/>
        <p:txBody>
          <a:bodyPr/>
          <a:lstStyle/>
          <a:p>
            <a:fld id="{21BAB6EE-EAEA-4561-8880-8DF9D3AB286A}" type="slidenum">
              <a:rPr lang="en-US" smtClean="0"/>
              <a:pPr/>
              <a:t>4</a:t>
            </a:fld>
            <a:endParaRPr lang="en-US"/>
          </a:p>
        </p:txBody>
      </p:sp>
      <p:pic>
        <p:nvPicPr>
          <p:cNvPr id="7" name="Picture 6">
            <a:extLst>
              <a:ext uri="{FF2B5EF4-FFF2-40B4-BE49-F238E27FC236}">
                <a16:creationId xmlns:a16="http://schemas.microsoft.com/office/drawing/2014/main" id="{7581BBDF-24EC-4E9B-A916-2301A1E9DB2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8" name="Rectangle 7">
            <a:extLst>
              <a:ext uri="{FF2B5EF4-FFF2-40B4-BE49-F238E27FC236}">
                <a16:creationId xmlns:a16="http://schemas.microsoft.com/office/drawing/2014/main" id="{8C6033DD-0312-401F-8BDD-3DE9E04C1E11}"/>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9F8D4EA-FE56-42F9-BEEB-F00876DB7A9C}"/>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4963EFB-D7E4-45F6-9210-B996127EC37A}"/>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872284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2D4C-AF0B-4139-AF78-5F92AAB3057A}"/>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Entity relationship diagram </a:t>
            </a:r>
          </a:p>
        </p:txBody>
      </p:sp>
      <p:pic>
        <p:nvPicPr>
          <p:cNvPr id="6" name="Content Placeholder 5">
            <a:extLst>
              <a:ext uri="{FF2B5EF4-FFF2-40B4-BE49-F238E27FC236}">
                <a16:creationId xmlns:a16="http://schemas.microsoft.com/office/drawing/2014/main" id="{F3E369CC-0E0E-435F-A38B-67552C62041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44046" y="1600200"/>
            <a:ext cx="7255908" cy="4525963"/>
          </a:xfrm>
        </p:spPr>
      </p:pic>
      <p:sp>
        <p:nvSpPr>
          <p:cNvPr id="4" name="Slide Number Placeholder 3">
            <a:extLst>
              <a:ext uri="{FF2B5EF4-FFF2-40B4-BE49-F238E27FC236}">
                <a16:creationId xmlns:a16="http://schemas.microsoft.com/office/drawing/2014/main" id="{18258D4F-8D25-4ADE-9046-282D4DBD4766}"/>
              </a:ext>
            </a:extLst>
          </p:cNvPr>
          <p:cNvSpPr>
            <a:spLocks noGrp="1"/>
          </p:cNvSpPr>
          <p:nvPr>
            <p:ph type="sldNum" sz="quarter" idx="12"/>
          </p:nvPr>
        </p:nvSpPr>
        <p:spPr/>
        <p:txBody>
          <a:bodyPr/>
          <a:lstStyle/>
          <a:p>
            <a:fld id="{21BAB6EE-EAEA-4561-8880-8DF9D3AB286A}" type="slidenum">
              <a:rPr lang="en-US" smtClean="0"/>
              <a:pPr/>
              <a:t>40</a:t>
            </a:fld>
            <a:endParaRPr lang="en-US"/>
          </a:p>
        </p:txBody>
      </p:sp>
      <p:pic>
        <p:nvPicPr>
          <p:cNvPr id="7" name="Picture 6">
            <a:extLst>
              <a:ext uri="{FF2B5EF4-FFF2-40B4-BE49-F238E27FC236}">
                <a16:creationId xmlns:a16="http://schemas.microsoft.com/office/drawing/2014/main" id="{C0F3534C-1DF4-42B7-A7E8-47D4144F3F4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8" name="Rectangle 7">
            <a:extLst>
              <a:ext uri="{FF2B5EF4-FFF2-40B4-BE49-F238E27FC236}">
                <a16:creationId xmlns:a16="http://schemas.microsoft.com/office/drawing/2014/main" id="{497C5CCD-B384-426E-8815-0D70F970D74A}"/>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A88A44D-3BB4-44A8-A784-ABBA8589BFCE}"/>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436B44A-5910-4151-A69A-3260C05D19F0}"/>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102247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1EB7-09BE-483D-8C32-A9F5F96AA952}"/>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Class Diagram</a:t>
            </a:r>
          </a:p>
        </p:txBody>
      </p:sp>
      <p:sp>
        <p:nvSpPr>
          <p:cNvPr id="4" name="Slide Number Placeholder 3">
            <a:extLst>
              <a:ext uri="{FF2B5EF4-FFF2-40B4-BE49-F238E27FC236}">
                <a16:creationId xmlns:a16="http://schemas.microsoft.com/office/drawing/2014/main" id="{04C7D4E7-0AB2-4F5D-918F-5343DEB8FA83}"/>
              </a:ext>
            </a:extLst>
          </p:cNvPr>
          <p:cNvSpPr>
            <a:spLocks noGrp="1"/>
          </p:cNvSpPr>
          <p:nvPr>
            <p:ph type="sldNum" sz="quarter" idx="12"/>
          </p:nvPr>
        </p:nvSpPr>
        <p:spPr/>
        <p:txBody>
          <a:bodyPr/>
          <a:lstStyle/>
          <a:p>
            <a:fld id="{21BAB6EE-EAEA-4561-8880-8DF9D3AB286A}" type="slidenum">
              <a:rPr lang="en-US" smtClean="0"/>
              <a:pPr/>
              <a:t>41</a:t>
            </a:fld>
            <a:endParaRPr lang="en-US"/>
          </a:p>
        </p:txBody>
      </p:sp>
      <p:pic>
        <p:nvPicPr>
          <p:cNvPr id="5" name="Content Placeholder 4">
            <a:extLst>
              <a:ext uri="{FF2B5EF4-FFF2-40B4-BE49-F238E27FC236}">
                <a16:creationId xmlns:a16="http://schemas.microsoft.com/office/drawing/2014/main" id="{6D238EA9-AADA-46A4-A0D0-E1FACB67628A}"/>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00200"/>
            <a:ext cx="7543799" cy="4525963"/>
          </a:xfrm>
          <a:prstGeom prst="rect">
            <a:avLst/>
          </a:prstGeom>
          <a:noFill/>
          <a:ln>
            <a:noFill/>
          </a:ln>
        </p:spPr>
      </p:pic>
      <p:pic>
        <p:nvPicPr>
          <p:cNvPr id="6" name="Picture 5">
            <a:extLst>
              <a:ext uri="{FF2B5EF4-FFF2-40B4-BE49-F238E27FC236}">
                <a16:creationId xmlns:a16="http://schemas.microsoft.com/office/drawing/2014/main" id="{96A6B7EE-5C27-49B3-A31B-1CC6688520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B732CD9B-24A3-4FF6-83C2-5A4273B3B8E0}"/>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48D2489-2774-4141-A2F0-2EB9402DC510}"/>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682510E-9E83-4349-AF59-BFFEF1DD0960}"/>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3249404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4A952-61EE-4435-8D82-7E1A1CE888C3}"/>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DFD Level 0</a:t>
            </a:r>
          </a:p>
        </p:txBody>
      </p:sp>
      <p:sp>
        <p:nvSpPr>
          <p:cNvPr id="3" name="Content Placeholder 2">
            <a:extLst>
              <a:ext uri="{FF2B5EF4-FFF2-40B4-BE49-F238E27FC236}">
                <a16:creationId xmlns:a16="http://schemas.microsoft.com/office/drawing/2014/main" id="{708FC133-5292-4CD5-91B7-403D32C2ED8B}"/>
              </a:ext>
            </a:extLst>
          </p:cNvPr>
          <p:cNvSpPr>
            <a:spLocks noGrp="1"/>
          </p:cNvSpPr>
          <p:nvPr>
            <p:ph idx="1"/>
          </p:nvPr>
        </p:nvSpPr>
        <p:spPr>
          <a:xfrm>
            <a:off x="457200" y="1600200"/>
            <a:ext cx="8229600" cy="4525963"/>
          </a:xfrm>
        </p:spPr>
        <p:txBody>
          <a:bodyPr/>
          <a:lstStyle/>
          <a:p>
            <a:endParaRPr lang="en-US" dirty="0"/>
          </a:p>
        </p:txBody>
      </p:sp>
      <p:sp>
        <p:nvSpPr>
          <p:cNvPr id="4" name="Slide Number Placeholder 3">
            <a:extLst>
              <a:ext uri="{FF2B5EF4-FFF2-40B4-BE49-F238E27FC236}">
                <a16:creationId xmlns:a16="http://schemas.microsoft.com/office/drawing/2014/main" id="{3201721E-CA51-40DC-A7E4-3C720F2D675E}"/>
              </a:ext>
            </a:extLst>
          </p:cNvPr>
          <p:cNvSpPr>
            <a:spLocks noGrp="1"/>
          </p:cNvSpPr>
          <p:nvPr>
            <p:ph type="sldNum" sz="quarter" idx="12"/>
          </p:nvPr>
        </p:nvSpPr>
        <p:spPr/>
        <p:txBody>
          <a:bodyPr/>
          <a:lstStyle/>
          <a:p>
            <a:fld id="{21BAB6EE-EAEA-4561-8880-8DF9D3AB286A}" type="slidenum">
              <a:rPr lang="en-US" smtClean="0"/>
              <a:pPr/>
              <a:t>42</a:t>
            </a:fld>
            <a:endParaRPr lang="en-US"/>
          </a:p>
        </p:txBody>
      </p:sp>
      <p:pic>
        <p:nvPicPr>
          <p:cNvPr id="5" name="Picture 4">
            <a:extLst>
              <a:ext uri="{FF2B5EF4-FFF2-40B4-BE49-F238E27FC236}">
                <a16:creationId xmlns:a16="http://schemas.microsoft.com/office/drawing/2014/main" id="{71D853D4-2C40-4749-89D9-A7074B9C972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6" name="Rectangle 5">
            <a:extLst>
              <a:ext uri="{FF2B5EF4-FFF2-40B4-BE49-F238E27FC236}">
                <a16:creationId xmlns:a16="http://schemas.microsoft.com/office/drawing/2014/main" id="{CE35AF6E-B111-4DBC-B952-BEC612CA5F93}"/>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7876DF8-E4AD-49A1-8A5A-7EEDC3B17A21}"/>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8FAFD7-AE9E-4BC2-9268-8C4B5463BB0F}"/>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
        <p:nvSpPr>
          <p:cNvPr id="16" name="Oval 15">
            <a:extLst>
              <a:ext uri="{FF2B5EF4-FFF2-40B4-BE49-F238E27FC236}">
                <a16:creationId xmlns:a16="http://schemas.microsoft.com/office/drawing/2014/main" id="{3E11CA4E-6C03-4FCB-AE91-354D0531ACC5}"/>
              </a:ext>
            </a:extLst>
          </p:cNvPr>
          <p:cNvSpPr>
            <a:spLocks/>
          </p:cNvSpPr>
          <p:nvPr/>
        </p:nvSpPr>
        <p:spPr>
          <a:xfrm>
            <a:off x="3371850" y="2864485"/>
            <a:ext cx="2352675" cy="112903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r>
              <a:rPr lang="en-US" b="1"/>
              <a:t>Agri Point</a:t>
            </a:r>
            <a:endParaRPr lang="en-US"/>
          </a:p>
        </p:txBody>
      </p:sp>
      <p:sp>
        <p:nvSpPr>
          <p:cNvPr id="17" name="Text Box 2">
            <a:extLst>
              <a:ext uri="{FF2B5EF4-FFF2-40B4-BE49-F238E27FC236}">
                <a16:creationId xmlns:a16="http://schemas.microsoft.com/office/drawing/2014/main" id="{1B070949-32FD-4263-9C11-2FECC8309D03}"/>
              </a:ext>
            </a:extLst>
          </p:cNvPr>
          <p:cNvSpPr txBox="1">
            <a:spLocks noChangeArrowheads="1"/>
          </p:cNvSpPr>
          <p:nvPr/>
        </p:nvSpPr>
        <p:spPr bwMode="auto">
          <a:xfrm>
            <a:off x="1336675" y="3326765"/>
            <a:ext cx="516255" cy="25400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User</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sp>
        <p:nvSpPr>
          <p:cNvPr id="18" name="Text Box 2">
            <a:extLst>
              <a:ext uri="{FF2B5EF4-FFF2-40B4-BE49-F238E27FC236}">
                <a16:creationId xmlns:a16="http://schemas.microsoft.com/office/drawing/2014/main" id="{1A942FDE-AC49-4FF5-89D7-670A33CAC162}"/>
              </a:ext>
            </a:extLst>
          </p:cNvPr>
          <p:cNvSpPr txBox="1">
            <a:spLocks noChangeArrowheads="1"/>
          </p:cNvSpPr>
          <p:nvPr/>
        </p:nvSpPr>
        <p:spPr bwMode="auto">
          <a:xfrm>
            <a:off x="7171690" y="3310890"/>
            <a:ext cx="635635" cy="26987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sz="1200">
                <a:effectLst/>
                <a:latin typeface="Times New Roman" panose="02020603050405020304" pitchFamily="18" charset="0"/>
                <a:ea typeface="Calibri" panose="020F0502020204030204" pitchFamily="34" charset="0"/>
                <a:cs typeface="Arial" panose="020B0604020202020204" pitchFamily="34" charset="0"/>
              </a:rPr>
              <a:t>Admin</a:t>
            </a:r>
            <a:endParaRPr lang="en-US" sz="1100">
              <a:effectLst/>
              <a:latin typeface="Calibri" panose="020F0502020204030204" pitchFamily="34" charset="0"/>
              <a:ea typeface="Calibri" panose="020F0502020204030204" pitchFamily="34" charset="0"/>
              <a:cs typeface="Arial" panose="020B0604020202020204" pitchFamily="34" charset="0"/>
            </a:endParaRPr>
          </a:p>
        </p:txBody>
      </p:sp>
      <p:cxnSp>
        <p:nvCxnSpPr>
          <p:cNvPr id="19" name="Straight Arrow Connector 18">
            <a:extLst>
              <a:ext uri="{FF2B5EF4-FFF2-40B4-BE49-F238E27FC236}">
                <a16:creationId xmlns:a16="http://schemas.microsoft.com/office/drawing/2014/main" id="{BB026386-3B52-46CD-8E4D-36BA11973ACD}"/>
              </a:ext>
            </a:extLst>
          </p:cNvPr>
          <p:cNvCxnSpPr/>
          <p:nvPr/>
        </p:nvCxnSpPr>
        <p:spPr>
          <a:xfrm flipV="1">
            <a:off x="1956435" y="3429635"/>
            <a:ext cx="1263650" cy="317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BCFD8971-EC7A-4148-8C63-5397F50A4FBF}"/>
              </a:ext>
            </a:extLst>
          </p:cNvPr>
          <p:cNvCxnSpPr/>
          <p:nvPr/>
        </p:nvCxnSpPr>
        <p:spPr>
          <a:xfrm flipH="1">
            <a:off x="1972310" y="3532505"/>
            <a:ext cx="12719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004B1DE-78B0-44EE-92AE-A7500D3B7B63}"/>
              </a:ext>
            </a:extLst>
          </p:cNvPr>
          <p:cNvCxnSpPr/>
          <p:nvPr/>
        </p:nvCxnSpPr>
        <p:spPr>
          <a:xfrm flipV="1">
            <a:off x="5760720" y="3387725"/>
            <a:ext cx="1263650" cy="317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83AA1A8-868D-4A0D-952E-D7944CEE4AC1}"/>
              </a:ext>
            </a:extLst>
          </p:cNvPr>
          <p:cNvCxnSpPr/>
          <p:nvPr/>
        </p:nvCxnSpPr>
        <p:spPr>
          <a:xfrm flipH="1">
            <a:off x="5776595" y="3490595"/>
            <a:ext cx="12719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ED39257-F643-4264-BF18-CAA6130A32A4}"/>
              </a:ext>
            </a:extLst>
          </p:cNvPr>
          <p:cNvSpPr txBox="1"/>
          <p:nvPr/>
        </p:nvSpPr>
        <p:spPr>
          <a:xfrm>
            <a:off x="4492487" y="3429000"/>
            <a:ext cx="79513"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9904784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2B11-BEDC-4903-8693-7D75021F1CCF}"/>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DFD Level 1(Admin)</a:t>
            </a:r>
            <a:endParaRPr lang="en-US" dirty="0"/>
          </a:p>
        </p:txBody>
      </p:sp>
      <p:sp>
        <p:nvSpPr>
          <p:cNvPr id="4" name="Slide Number Placeholder 3">
            <a:extLst>
              <a:ext uri="{FF2B5EF4-FFF2-40B4-BE49-F238E27FC236}">
                <a16:creationId xmlns:a16="http://schemas.microsoft.com/office/drawing/2014/main" id="{814D719D-30FA-4357-AE12-F62978088A76}"/>
              </a:ext>
            </a:extLst>
          </p:cNvPr>
          <p:cNvSpPr>
            <a:spLocks noGrp="1"/>
          </p:cNvSpPr>
          <p:nvPr>
            <p:ph type="sldNum" sz="quarter" idx="12"/>
          </p:nvPr>
        </p:nvSpPr>
        <p:spPr/>
        <p:txBody>
          <a:bodyPr/>
          <a:lstStyle/>
          <a:p>
            <a:fld id="{21BAB6EE-EAEA-4561-8880-8DF9D3AB286A}" type="slidenum">
              <a:rPr lang="en-US" smtClean="0"/>
              <a:pPr/>
              <a:t>43</a:t>
            </a:fld>
            <a:endParaRPr lang="en-US"/>
          </a:p>
        </p:txBody>
      </p:sp>
      <p:pic>
        <p:nvPicPr>
          <p:cNvPr id="5" name="Picture 4">
            <a:extLst>
              <a:ext uri="{FF2B5EF4-FFF2-40B4-BE49-F238E27FC236}">
                <a16:creationId xmlns:a16="http://schemas.microsoft.com/office/drawing/2014/main" id="{1854B14C-E785-4B81-A5C8-BDD808AAB92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6" name="Rectangle 5">
            <a:extLst>
              <a:ext uri="{FF2B5EF4-FFF2-40B4-BE49-F238E27FC236}">
                <a16:creationId xmlns:a16="http://schemas.microsoft.com/office/drawing/2014/main" id="{47BB6F41-470B-4EE8-9FE7-F95127918E96}"/>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AF6F09C-DD67-46CA-9957-FF117A36F1E6}"/>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AC144B2-6BC9-4A0D-A15A-B33A6ECFFE74}"/>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pic>
        <p:nvPicPr>
          <p:cNvPr id="10" name="Content Placeholder 9">
            <a:extLst>
              <a:ext uri="{FF2B5EF4-FFF2-40B4-BE49-F238E27FC236}">
                <a16:creationId xmlns:a16="http://schemas.microsoft.com/office/drawing/2014/main" id="{64F0A5FC-C56E-49CE-B6A7-BF65A8CECF2A}"/>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58928" y="1600200"/>
            <a:ext cx="7826144" cy="4525963"/>
          </a:xfrm>
          <a:prstGeom prst="rect">
            <a:avLst/>
          </a:prstGeom>
          <a:noFill/>
          <a:ln>
            <a:noFill/>
          </a:ln>
        </p:spPr>
      </p:pic>
    </p:spTree>
    <p:extLst>
      <p:ext uri="{BB962C8B-B14F-4D97-AF65-F5344CB8AC3E}">
        <p14:creationId xmlns:p14="http://schemas.microsoft.com/office/powerpoint/2010/main" val="2136716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F885E-5DA2-4B71-8F30-B0B92BA0DE5F}"/>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DFD Level 1(User)</a:t>
            </a:r>
            <a:endParaRPr lang="en-US" dirty="0"/>
          </a:p>
        </p:txBody>
      </p:sp>
      <p:sp>
        <p:nvSpPr>
          <p:cNvPr id="4" name="Slide Number Placeholder 3">
            <a:extLst>
              <a:ext uri="{FF2B5EF4-FFF2-40B4-BE49-F238E27FC236}">
                <a16:creationId xmlns:a16="http://schemas.microsoft.com/office/drawing/2014/main" id="{F0042B69-527D-43E9-8582-6D5C37A71F83}"/>
              </a:ext>
            </a:extLst>
          </p:cNvPr>
          <p:cNvSpPr>
            <a:spLocks noGrp="1"/>
          </p:cNvSpPr>
          <p:nvPr>
            <p:ph type="sldNum" sz="quarter" idx="12"/>
          </p:nvPr>
        </p:nvSpPr>
        <p:spPr/>
        <p:txBody>
          <a:bodyPr/>
          <a:lstStyle/>
          <a:p>
            <a:fld id="{21BAB6EE-EAEA-4561-8880-8DF9D3AB286A}" type="slidenum">
              <a:rPr lang="en-US" smtClean="0"/>
              <a:pPr/>
              <a:t>44</a:t>
            </a:fld>
            <a:endParaRPr lang="en-US"/>
          </a:p>
        </p:txBody>
      </p:sp>
      <p:pic>
        <p:nvPicPr>
          <p:cNvPr id="5" name="Picture 4">
            <a:extLst>
              <a:ext uri="{FF2B5EF4-FFF2-40B4-BE49-F238E27FC236}">
                <a16:creationId xmlns:a16="http://schemas.microsoft.com/office/drawing/2014/main" id="{A733F9F8-851F-4BAD-9CD4-4CFDFC31401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6" name="Rectangle 5">
            <a:extLst>
              <a:ext uri="{FF2B5EF4-FFF2-40B4-BE49-F238E27FC236}">
                <a16:creationId xmlns:a16="http://schemas.microsoft.com/office/drawing/2014/main" id="{53B00BBA-FBA5-45A5-A5DA-624A27274DE6}"/>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6CCD4FC-E740-4D5D-BAB0-AA2A5C495975}"/>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D36E246-84D6-4EA9-BD71-9005267F5441}"/>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pic>
        <p:nvPicPr>
          <p:cNvPr id="9" name="Content Placeholder 8">
            <a:extLst>
              <a:ext uri="{FF2B5EF4-FFF2-40B4-BE49-F238E27FC236}">
                <a16:creationId xmlns:a16="http://schemas.microsoft.com/office/drawing/2014/main" id="{8CE4CB75-F609-4417-AFED-1460E72C5CC9}"/>
              </a:ext>
            </a:extLst>
          </p:cNvPr>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622901"/>
            <a:ext cx="8229600" cy="4480560"/>
          </a:xfrm>
          <a:prstGeom prst="rect">
            <a:avLst/>
          </a:prstGeom>
          <a:noFill/>
          <a:ln>
            <a:noFill/>
          </a:ln>
        </p:spPr>
      </p:pic>
    </p:spTree>
    <p:extLst>
      <p:ext uri="{BB962C8B-B14F-4D97-AF65-F5344CB8AC3E}">
        <p14:creationId xmlns:p14="http://schemas.microsoft.com/office/powerpoint/2010/main" val="2576314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60DE6-6DAB-4B17-8D05-67516EE08B88}"/>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0044666-07B6-4EC0-87EC-A1374F4E919B}"/>
              </a:ext>
            </a:extLst>
          </p:cNvPr>
          <p:cNvSpPr>
            <a:spLocks noGrp="1"/>
          </p:cNvSpPr>
          <p:nvPr>
            <p:ph idx="1"/>
          </p:nvPr>
        </p:nvSpPr>
        <p:spPr>
          <a:xfrm>
            <a:off x="457200" y="1417638"/>
            <a:ext cx="8229600" cy="4525963"/>
          </a:xfrm>
        </p:spPr>
        <p:txBody>
          <a:bodyPr>
            <a:noAutofit/>
          </a:bodyPr>
          <a:lstStyle/>
          <a:p>
            <a:pPr algn="just"/>
            <a:r>
              <a:rPr lang="en-US" dirty="0">
                <a:latin typeface="Times New Roman" panose="02020603050405020304" pitchFamily="18" charset="0"/>
                <a:cs typeface="Times New Roman" panose="02020603050405020304" pitchFamily="18" charset="0"/>
              </a:rPr>
              <a:t>Farmers came across various problems while performing out their duties, so in order to get them out of this havoc, we had undertaken this very project. </a:t>
            </a:r>
          </a:p>
          <a:p>
            <a:pPr algn="just"/>
            <a:r>
              <a:rPr lang="en-US" dirty="0">
                <a:latin typeface="Times New Roman" panose="02020603050405020304" pitchFamily="18" charset="0"/>
                <a:cs typeface="Times New Roman" panose="02020603050405020304" pitchFamily="18" charset="0"/>
              </a:rPr>
              <a:t>In this project, we developed a web based Agricultural system, which will surely help the Farmers to grow crops according to the situation of temperature, soil and will eventually get larger amount of production</a:t>
            </a: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9CFF930-DC0A-49DF-ADD5-398F0527702A}"/>
              </a:ext>
            </a:extLst>
          </p:cNvPr>
          <p:cNvSpPr>
            <a:spLocks noGrp="1"/>
          </p:cNvSpPr>
          <p:nvPr>
            <p:ph type="sldNum" sz="quarter" idx="12"/>
          </p:nvPr>
        </p:nvSpPr>
        <p:spPr/>
        <p:txBody>
          <a:bodyPr/>
          <a:lstStyle/>
          <a:p>
            <a:fld id="{21BAB6EE-EAEA-4561-8880-8DF9D3AB286A}" type="slidenum">
              <a:rPr lang="en-US" smtClean="0"/>
              <a:pPr/>
              <a:t>45</a:t>
            </a:fld>
            <a:endParaRPr lang="en-US"/>
          </a:p>
        </p:txBody>
      </p:sp>
      <p:pic>
        <p:nvPicPr>
          <p:cNvPr id="5" name="Picture 4">
            <a:extLst>
              <a:ext uri="{FF2B5EF4-FFF2-40B4-BE49-F238E27FC236}">
                <a16:creationId xmlns:a16="http://schemas.microsoft.com/office/drawing/2014/main" id="{4A6EE50D-59C2-481B-B4F0-2AA585D9587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6" name="Rectangle 5">
            <a:extLst>
              <a:ext uri="{FF2B5EF4-FFF2-40B4-BE49-F238E27FC236}">
                <a16:creationId xmlns:a16="http://schemas.microsoft.com/office/drawing/2014/main" id="{082C77A0-821E-4925-BD75-7C3D872F9307}"/>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6BCD869-1441-4777-861D-9EA6940E3CB1}"/>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D995C50-7BE5-4B76-B375-DAD0F9F9DA66}"/>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206243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59BAB-D000-450E-98AE-0949C5C716A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AEF930E2-38C2-43AE-9FB9-780AB7952436}"/>
              </a:ext>
            </a:extLst>
          </p:cNvPr>
          <p:cNvSpPr>
            <a:spLocks noGrp="1"/>
          </p:cNvSpPr>
          <p:nvPr>
            <p:ph idx="1"/>
          </p:nvPr>
        </p:nvSpPr>
        <p:spPr/>
        <p:txBody>
          <a:bodyPr>
            <a:normAutofit fontScale="92500"/>
          </a:bodyPr>
          <a:lstStyle/>
          <a:p>
            <a:pPr algn="just"/>
            <a:r>
              <a:rPr lang="en-US" dirty="0">
                <a:latin typeface="Times New Roman" panose="02020603050405020304" pitchFamily="18" charset="0"/>
                <a:cs typeface="Times New Roman" panose="02020603050405020304" pitchFamily="18" charset="0"/>
              </a:rPr>
              <a:t>It will also help the individual farmers to calculate recommended of fertilizer for each crop. </a:t>
            </a:r>
          </a:p>
          <a:p>
            <a:pPr algn="just"/>
            <a:r>
              <a:rPr lang="en-US" dirty="0">
                <a:latin typeface="Times New Roman" panose="02020603050405020304" pitchFamily="18" charset="0"/>
                <a:cs typeface="Times New Roman" panose="02020603050405020304" pitchFamily="18" charset="0"/>
              </a:rPr>
              <a:t>In addition to that this system has an option where farmers can buy inputs i.e., seeds, fertilizers etc. and to sale out their products. </a:t>
            </a:r>
          </a:p>
          <a:p>
            <a:pPr algn="just"/>
            <a:r>
              <a:rPr lang="en-US" dirty="0">
                <a:latin typeface="Times New Roman" panose="02020603050405020304" pitchFamily="18" charset="0"/>
                <a:cs typeface="Times New Roman" panose="02020603050405020304" pitchFamily="18" charset="0"/>
              </a:rPr>
              <a:t>Along with that this system also has an information tab where farmers can get information about agriculture from agricultural experts through messaging.</a:t>
            </a:r>
          </a:p>
        </p:txBody>
      </p:sp>
      <p:sp>
        <p:nvSpPr>
          <p:cNvPr id="4" name="Slide Number Placeholder 3">
            <a:extLst>
              <a:ext uri="{FF2B5EF4-FFF2-40B4-BE49-F238E27FC236}">
                <a16:creationId xmlns:a16="http://schemas.microsoft.com/office/drawing/2014/main" id="{FBD766C3-DCBD-45DC-ACB9-440E67C767A5}"/>
              </a:ext>
            </a:extLst>
          </p:cNvPr>
          <p:cNvSpPr>
            <a:spLocks noGrp="1"/>
          </p:cNvSpPr>
          <p:nvPr>
            <p:ph type="sldNum" sz="quarter" idx="12"/>
          </p:nvPr>
        </p:nvSpPr>
        <p:spPr/>
        <p:txBody>
          <a:bodyPr/>
          <a:lstStyle/>
          <a:p>
            <a:fld id="{21BAB6EE-EAEA-4561-8880-8DF9D3AB286A}" type="slidenum">
              <a:rPr lang="en-US" smtClean="0"/>
              <a:pPr/>
              <a:t>46</a:t>
            </a:fld>
            <a:endParaRPr lang="en-US"/>
          </a:p>
        </p:txBody>
      </p:sp>
      <p:pic>
        <p:nvPicPr>
          <p:cNvPr id="5" name="Picture 4">
            <a:extLst>
              <a:ext uri="{FF2B5EF4-FFF2-40B4-BE49-F238E27FC236}">
                <a16:creationId xmlns:a16="http://schemas.microsoft.com/office/drawing/2014/main" id="{CB186104-7662-40DA-BF4E-3C178A58F33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6" name="Rectangle 5">
            <a:extLst>
              <a:ext uri="{FF2B5EF4-FFF2-40B4-BE49-F238E27FC236}">
                <a16:creationId xmlns:a16="http://schemas.microsoft.com/office/drawing/2014/main" id="{ACEBAEEF-2166-4B1E-87C4-0EFCA8E8350C}"/>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9AFA4DD-3A3A-423C-8E6F-125751870247}"/>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A53B24C3-4A02-4467-824E-520BDEB053D2}"/>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3567054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6A25-9167-473B-97C1-0154A1A932B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Cont.</a:t>
            </a:r>
          </a:p>
        </p:txBody>
      </p:sp>
      <p:sp>
        <p:nvSpPr>
          <p:cNvPr id="3" name="Content Placeholder 2">
            <a:extLst>
              <a:ext uri="{FF2B5EF4-FFF2-40B4-BE49-F238E27FC236}">
                <a16:creationId xmlns:a16="http://schemas.microsoft.com/office/drawing/2014/main" id="{F01C47DF-0289-4424-B00E-43B2919AF0BE}"/>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Farmer can heir laborer according to their needs. </a:t>
            </a:r>
          </a:p>
          <a:p>
            <a:pPr algn="just"/>
            <a:r>
              <a:rPr lang="en-US" dirty="0">
                <a:latin typeface="Times New Roman" panose="02020603050405020304" pitchFamily="18" charset="0"/>
                <a:cs typeface="Times New Roman" panose="02020603050405020304" pitchFamily="18" charset="0"/>
              </a:rPr>
              <a:t>So, by keeping this in mind, we designed the Agri point system with local database. There are two type of users of this system: Admins and User. Admins manage the system. Both have their own portal admin portal and user portal.</a:t>
            </a:r>
          </a:p>
        </p:txBody>
      </p:sp>
      <p:sp>
        <p:nvSpPr>
          <p:cNvPr id="4" name="Slide Number Placeholder 3">
            <a:extLst>
              <a:ext uri="{FF2B5EF4-FFF2-40B4-BE49-F238E27FC236}">
                <a16:creationId xmlns:a16="http://schemas.microsoft.com/office/drawing/2014/main" id="{A62DF82E-5FAD-4D18-9B3F-340AAB2D9632}"/>
              </a:ext>
            </a:extLst>
          </p:cNvPr>
          <p:cNvSpPr>
            <a:spLocks noGrp="1"/>
          </p:cNvSpPr>
          <p:nvPr>
            <p:ph type="sldNum" sz="quarter" idx="12"/>
          </p:nvPr>
        </p:nvSpPr>
        <p:spPr/>
        <p:txBody>
          <a:bodyPr/>
          <a:lstStyle/>
          <a:p>
            <a:fld id="{21BAB6EE-EAEA-4561-8880-8DF9D3AB286A}" type="slidenum">
              <a:rPr lang="en-US" smtClean="0"/>
              <a:pPr/>
              <a:t>47</a:t>
            </a:fld>
            <a:endParaRPr lang="en-US"/>
          </a:p>
        </p:txBody>
      </p:sp>
      <p:pic>
        <p:nvPicPr>
          <p:cNvPr id="5" name="Picture 4">
            <a:extLst>
              <a:ext uri="{FF2B5EF4-FFF2-40B4-BE49-F238E27FC236}">
                <a16:creationId xmlns:a16="http://schemas.microsoft.com/office/drawing/2014/main" id="{6A48F69E-1FD0-46BB-B789-82B51740AC7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6" name="Rectangle 5">
            <a:extLst>
              <a:ext uri="{FF2B5EF4-FFF2-40B4-BE49-F238E27FC236}">
                <a16:creationId xmlns:a16="http://schemas.microsoft.com/office/drawing/2014/main" id="{E9573663-7822-4319-AEE1-B1626237A0E7}"/>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941CEC05-DA87-4DC5-A0C8-4D169A2BA2D7}"/>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160F6A4-BD23-430D-81D4-2A472CB65ABF}"/>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956233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8FB4C-9CD3-4EA8-95EC-F937BFFF2E38}"/>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Future Work</a:t>
            </a:r>
          </a:p>
        </p:txBody>
      </p:sp>
      <p:sp>
        <p:nvSpPr>
          <p:cNvPr id="3" name="Content Placeholder 2">
            <a:extLst>
              <a:ext uri="{FF2B5EF4-FFF2-40B4-BE49-F238E27FC236}">
                <a16:creationId xmlns:a16="http://schemas.microsoft.com/office/drawing/2014/main" id="{039A4649-AEB6-4808-8F2F-B1294448624A}"/>
              </a:ext>
            </a:extLst>
          </p:cNvPr>
          <p:cNvSpPr>
            <a:spLocks noGrp="1"/>
          </p:cNvSpPr>
          <p:nvPr>
            <p:ph idx="1"/>
          </p:nvPr>
        </p:nvSpPr>
        <p:spPr/>
        <p:txBody>
          <a:bodyPr/>
          <a:lstStyle/>
          <a:p>
            <a:pPr algn="just"/>
            <a:r>
              <a:rPr lang="en-US" dirty="0"/>
              <a:t>In future this work can be shifted to android application with minimal internet requirement.</a:t>
            </a:r>
          </a:p>
          <a:p>
            <a:pPr algn="just"/>
            <a:r>
              <a:rPr lang="en-US" dirty="0"/>
              <a:t> Another module can be added which can bring in call feature for interaction of farmers and laborer.</a:t>
            </a:r>
          </a:p>
          <a:p>
            <a:pPr algn="just"/>
            <a:r>
              <a:rPr lang="en-US" dirty="0"/>
              <a:t>Crop disease detection and advisory feature can be added by utilizing artificial intelligence.</a:t>
            </a:r>
          </a:p>
        </p:txBody>
      </p:sp>
      <p:sp>
        <p:nvSpPr>
          <p:cNvPr id="4" name="Slide Number Placeholder 3">
            <a:extLst>
              <a:ext uri="{FF2B5EF4-FFF2-40B4-BE49-F238E27FC236}">
                <a16:creationId xmlns:a16="http://schemas.microsoft.com/office/drawing/2014/main" id="{FDD18210-AE5B-424C-92D1-F5DB8984BC5E}"/>
              </a:ext>
            </a:extLst>
          </p:cNvPr>
          <p:cNvSpPr>
            <a:spLocks noGrp="1"/>
          </p:cNvSpPr>
          <p:nvPr>
            <p:ph type="sldNum" sz="quarter" idx="12"/>
          </p:nvPr>
        </p:nvSpPr>
        <p:spPr/>
        <p:txBody>
          <a:bodyPr/>
          <a:lstStyle/>
          <a:p>
            <a:fld id="{21BAB6EE-EAEA-4561-8880-8DF9D3AB286A}" type="slidenum">
              <a:rPr lang="en-US" smtClean="0"/>
              <a:pPr/>
              <a:t>48</a:t>
            </a:fld>
            <a:endParaRPr lang="en-US"/>
          </a:p>
        </p:txBody>
      </p:sp>
      <p:pic>
        <p:nvPicPr>
          <p:cNvPr id="5" name="Picture 4">
            <a:extLst>
              <a:ext uri="{FF2B5EF4-FFF2-40B4-BE49-F238E27FC236}">
                <a16:creationId xmlns:a16="http://schemas.microsoft.com/office/drawing/2014/main" id="{AE0B9DFB-2B54-4223-97AB-D08F704F4BB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6" name="Rectangle 5">
            <a:extLst>
              <a:ext uri="{FF2B5EF4-FFF2-40B4-BE49-F238E27FC236}">
                <a16:creationId xmlns:a16="http://schemas.microsoft.com/office/drawing/2014/main" id="{A057FA44-2BE5-4C43-B936-703A86CDB314}"/>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A5B38C3-06FA-4E0C-95A4-2350A032116C}"/>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DF603C8-637B-47AB-B06E-3C3B5E94D031}"/>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4194815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57200" y="228600"/>
            <a:ext cx="8229600" cy="851535"/>
          </a:xfrm>
        </p:spPr>
        <p:txBody>
          <a:bodyPr/>
          <a:lstStyle/>
          <a:p>
            <a:r>
              <a:rPr lang="en-US" u="sng" dirty="0">
                <a:latin typeface="Times New Roman" pitchFamily="18" charset="0"/>
                <a:cs typeface="Times New Roman" pitchFamily="18" charset="0"/>
              </a:rPr>
              <a:t>Introduction</a:t>
            </a:r>
            <a:r>
              <a:rPr lang="en-US" dirty="0"/>
              <a:t>   </a:t>
            </a:r>
          </a:p>
        </p:txBody>
      </p:sp>
      <p:sp>
        <p:nvSpPr>
          <p:cNvPr id="18" name="Content Placeholder 2"/>
          <p:cNvSpPr>
            <a:spLocks noGrp="1"/>
          </p:cNvSpPr>
          <p:nvPr>
            <p:ph idx="1"/>
          </p:nvPr>
        </p:nvSpPr>
        <p:spPr>
          <a:xfrm>
            <a:off x="381000" y="1049020"/>
            <a:ext cx="8305800" cy="5181600"/>
          </a:xfrm>
        </p:spPr>
        <p:txBody>
          <a:bodyPr>
            <a:normAutofit fontScale="97500" lnSpcReduction="10000"/>
          </a:bodyPr>
          <a:lstStyle/>
          <a:p>
            <a:pPr algn="just"/>
            <a:r>
              <a:rPr lang="en-IE" dirty="0"/>
              <a:t>This website helps the farmers to improve their productivity.</a:t>
            </a:r>
          </a:p>
          <a:p>
            <a:pPr algn="just"/>
            <a:r>
              <a:rPr lang="en-IE" dirty="0"/>
              <a:t>It also helps the farmers to buy and sale the certified seeds and fertilizers etc. </a:t>
            </a:r>
          </a:p>
          <a:p>
            <a:pPr algn="just"/>
            <a:r>
              <a:rPr lang="en-IE" dirty="0"/>
              <a:t>In this website farmers can get information which crop to be grown for particular climate which increase the crop productivity. </a:t>
            </a:r>
          </a:p>
          <a:p>
            <a:pPr algn="just"/>
            <a:r>
              <a:rPr lang="en-IE" dirty="0"/>
              <a:t>Farmers can hire the laborers and get information about different products.</a:t>
            </a:r>
          </a:p>
          <a:p>
            <a:pPr algn="just"/>
            <a:r>
              <a:rPr lang="en-IE" dirty="0"/>
              <a:t>In addition, farmers can calculate the amount of fertilizer for land.</a:t>
            </a:r>
            <a:endParaRPr lang="en-US" dirty="0"/>
          </a:p>
          <a:p>
            <a:endParaRPr lang="en-US" sz="2300" dirty="0">
              <a:latin typeface="Times New Roman" pitchFamily="18" charset="0"/>
              <a:cs typeface="Times New Roman" pitchFamily="18" charset="0"/>
            </a:endParaRPr>
          </a:p>
        </p:txBody>
      </p:sp>
      <p:sp>
        <p:nvSpPr>
          <p:cNvPr id="16" name="Slide Number Placeholder 15"/>
          <p:cNvSpPr>
            <a:spLocks noGrp="1"/>
          </p:cNvSpPr>
          <p:nvPr>
            <p:ph type="sldNum" sz="quarter" idx="12"/>
          </p:nvPr>
        </p:nvSpPr>
        <p:spPr/>
        <p:txBody>
          <a:bodyPr/>
          <a:lstStyle/>
          <a:p>
            <a:fld id="{21BAB6EE-EAEA-4561-8880-8DF9D3AB286A}" type="slidenum">
              <a:rPr lang="en-US" smtClean="0"/>
              <a:pPr/>
              <a:t>5</a:t>
            </a:fld>
            <a:endParaRPr lang="en-US"/>
          </a:p>
        </p:txBody>
      </p:sp>
      <p:pic>
        <p:nvPicPr>
          <p:cNvPr id="11" name="Picture 10">
            <a:extLst>
              <a:ext uri="{FF2B5EF4-FFF2-40B4-BE49-F238E27FC236}">
                <a16:creationId xmlns:a16="http://schemas.microsoft.com/office/drawing/2014/main" id="{40EECCE1-8E4E-48AE-8716-3712F926929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12" name="Rectangle 11">
            <a:extLst>
              <a:ext uri="{FF2B5EF4-FFF2-40B4-BE49-F238E27FC236}">
                <a16:creationId xmlns:a16="http://schemas.microsoft.com/office/drawing/2014/main" id="{4C596208-1D3D-4656-BA42-12F72AF5E31F}"/>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69E8720-FFCB-48D9-B0A1-36AD92D7D60B}"/>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23AFE0B-7157-41AE-9D93-8C643421B4A4}"/>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3925914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3A38C-742D-4154-9C8E-8D25EAB98196}"/>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Index Page(Admin)</a:t>
            </a:r>
          </a:p>
        </p:txBody>
      </p:sp>
      <p:sp>
        <p:nvSpPr>
          <p:cNvPr id="4" name="Slide Number Placeholder 3">
            <a:extLst>
              <a:ext uri="{FF2B5EF4-FFF2-40B4-BE49-F238E27FC236}">
                <a16:creationId xmlns:a16="http://schemas.microsoft.com/office/drawing/2014/main" id="{9F84EFD2-D667-4BC2-8BD0-DFE4369E26C6}"/>
              </a:ext>
            </a:extLst>
          </p:cNvPr>
          <p:cNvSpPr>
            <a:spLocks noGrp="1"/>
          </p:cNvSpPr>
          <p:nvPr>
            <p:ph type="sldNum" sz="quarter" idx="12"/>
          </p:nvPr>
        </p:nvSpPr>
        <p:spPr/>
        <p:txBody>
          <a:bodyPr/>
          <a:lstStyle/>
          <a:p>
            <a:fld id="{21BAB6EE-EAEA-4561-8880-8DF9D3AB286A}" type="slidenum">
              <a:rPr lang="en-US" smtClean="0"/>
              <a:pPr/>
              <a:t>6</a:t>
            </a:fld>
            <a:endParaRPr lang="en-US"/>
          </a:p>
        </p:txBody>
      </p:sp>
      <p:pic>
        <p:nvPicPr>
          <p:cNvPr id="5" name="Content Placeholder 4">
            <a:extLst>
              <a:ext uri="{FF2B5EF4-FFF2-40B4-BE49-F238E27FC236}">
                <a16:creationId xmlns:a16="http://schemas.microsoft.com/office/drawing/2014/main" id="{C33324EC-11DA-464D-B55A-0A85186045F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p:spPr>
      </p:pic>
      <p:pic>
        <p:nvPicPr>
          <p:cNvPr id="6" name="Picture 5">
            <a:extLst>
              <a:ext uri="{FF2B5EF4-FFF2-40B4-BE49-F238E27FC236}">
                <a16:creationId xmlns:a16="http://schemas.microsoft.com/office/drawing/2014/main" id="{528AF111-7800-455C-A4EF-B5E48A4E3CD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336F151F-8176-4F09-A264-C7C38B6D58EE}"/>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54E6FBC-BFB3-4569-A0A5-96A1CE6D56D8}"/>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F18556D-CE73-4935-BB92-C9AD80C1B3E5}"/>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92733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934FB-3799-4ABE-AC60-E6378D40589C}"/>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Add Product Modal</a:t>
            </a:r>
          </a:p>
        </p:txBody>
      </p:sp>
      <p:sp>
        <p:nvSpPr>
          <p:cNvPr id="3" name="Content Placeholder 2">
            <a:extLst>
              <a:ext uri="{FF2B5EF4-FFF2-40B4-BE49-F238E27FC236}">
                <a16:creationId xmlns:a16="http://schemas.microsoft.com/office/drawing/2014/main" id="{8F720974-F561-4A3B-89BA-074EAA6F4BF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00337A52-F6DA-4735-BACC-3F706513A3D8}"/>
              </a:ext>
            </a:extLst>
          </p:cNvPr>
          <p:cNvSpPr>
            <a:spLocks noGrp="1"/>
          </p:cNvSpPr>
          <p:nvPr>
            <p:ph type="sldNum" sz="quarter" idx="12"/>
          </p:nvPr>
        </p:nvSpPr>
        <p:spPr/>
        <p:txBody>
          <a:bodyPr/>
          <a:lstStyle/>
          <a:p>
            <a:fld id="{21BAB6EE-EAEA-4561-8880-8DF9D3AB286A}" type="slidenum">
              <a:rPr lang="en-US" smtClean="0"/>
              <a:pPr/>
              <a:t>7</a:t>
            </a:fld>
            <a:endParaRPr lang="en-US"/>
          </a:p>
        </p:txBody>
      </p:sp>
      <p:pic>
        <p:nvPicPr>
          <p:cNvPr id="5" name="Picture 4">
            <a:extLst>
              <a:ext uri="{FF2B5EF4-FFF2-40B4-BE49-F238E27FC236}">
                <a16:creationId xmlns:a16="http://schemas.microsoft.com/office/drawing/2014/main" id="{54F003C1-2B18-4189-8E51-38305F355AB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14400" y="1739900"/>
            <a:ext cx="7162800" cy="4127500"/>
          </a:xfrm>
          <a:prstGeom prst="rect">
            <a:avLst/>
          </a:prstGeom>
          <a:noFill/>
          <a:ln>
            <a:noFill/>
          </a:ln>
        </p:spPr>
      </p:pic>
      <p:pic>
        <p:nvPicPr>
          <p:cNvPr id="6" name="Picture 5">
            <a:extLst>
              <a:ext uri="{FF2B5EF4-FFF2-40B4-BE49-F238E27FC236}">
                <a16:creationId xmlns:a16="http://schemas.microsoft.com/office/drawing/2014/main" id="{F7A19F4A-CA8D-4A0C-BB63-376A35AA116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396FD135-8505-4B40-9383-C25416FA1DDB}"/>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D503B42-7775-4017-BA78-83ADA55A8CA6}"/>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EEA7E99-5A02-45B9-A1AD-FE9B9ADA8313}"/>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2456486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F1195-F8EE-4E58-A046-29E5D1C9F7E0}"/>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Product</a:t>
            </a:r>
          </a:p>
        </p:txBody>
      </p:sp>
      <p:sp>
        <p:nvSpPr>
          <p:cNvPr id="4" name="Slide Number Placeholder 3">
            <a:extLst>
              <a:ext uri="{FF2B5EF4-FFF2-40B4-BE49-F238E27FC236}">
                <a16:creationId xmlns:a16="http://schemas.microsoft.com/office/drawing/2014/main" id="{6342C452-9137-4EC7-92D3-A541C493471B}"/>
              </a:ext>
            </a:extLst>
          </p:cNvPr>
          <p:cNvSpPr>
            <a:spLocks noGrp="1"/>
          </p:cNvSpPr>
          <p:nvPr>
            <p:ph type="sldNum" sz="quarter" idx="12"/>
          </p:nvPr>
        </p:nvSpPr>
        <p:spPr/>
        <p:txBody>
          <a:bodyPr/>
          <a:lstStyle/>
          <a:p>
            <a:fld id="{21BAB6EE-EAEA-4561-8880-8DF9D3AB286A}" type="slidenum">
              <a:rPr lang="en-US" smtClean="0"/>
              <a:pPr/>
              <a:t>8</a:t>
            </a:fld>
            <a:endParaRPr lang="en-US"/>
          </a:p>
        </p:txBody>
      </p:sp>
      <p:pic>
        <p:nvPicPr>
          <p:cNvPr id="5" name="Content Placeholder 4">
            <a:extLst>
              <a:ext uri="{FF2B5EF4-FFF2-40B4-BE49-F238E27FC236}">
                <a16:creationId xmlns:a16="http://schemas.microsoft.com/office/drawing/2014/main" id="{5ECE92B4-3048-403C-9DE6-FB78E6B56994}"/>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p:spPr>
      </p:pic>
      <p:pic>
        <p:nvPicPr>
          <p:cNvPr id="6" name="Picture 5">
            <a:extLst>
              <a:ext uri="{FF2B5EF4-FFF2-40B4-BE49-F238E27FC236}">
                <a16:creationId xmlns:a16="http://schemas.microsoft.com/office/drawing/2014/main" id="{D9644A98-EA18-4AE0-98FA-3A9705A38C6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CD5C8FA8-1756-4DA9-8749-3C803D2E4E47}"/>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4E9D971-125A-4436-8572-C0918E125BC6}"/>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32909218-C659-4429-A519-DC4FF730853A}"/>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324061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8BC92-288C-4860-B267-0F104C4C0555}"/>
              </a:ext>
            </a:extLst>
          </p:cNvPr>
          <p:cNvSpPr>
            <a:spLocks noGrp="1"/>
          </p:cNvSpPr>
          <p:nvPr>
            <p:ph type="title"/>
          </p:nvPr>
        </p:nvSpPr>
        <p:spPr/>
        <p:txBody>
          <a:bodyPr/>
          <a:lstStyle/>
          <a:p>
            <a:r>
              <a:rPr lang="en-US" u="sng" dirty="0">
                <a:latin typeface="Times New Roman" panose="02020603050405020304" pitchFamily="18" charset="0"/>
                <a:cs typeface="Times New Roman" panose="02020603050405020304" pitchFamily="18" charset="0"/>
              </a:rPr>
              <a:t>Feedback Interface</a:t>
            </a:r>
          </a:p>
        </p:txBody>
      </p:sp>
      <p:sp>
        <p:nvSpPr>
          <p:cNvPr id="4" name="Slide Number Placeholder 3">
            <a:extLst>
              <a:ext uri="{FF2B5EF4-FFF2-40B4-BE49-F238E27FC236}">
                <a16:creationId xmlns:a16="http://schemas.microsoft.com/office/drawing/2014/main" id="{3716633D-75EC-4162-AC56-6AEDED978E49}"/>
              </a:ext>
            </a:extLst>
          </p:cNvPr>
          <p:cNvSpPr>
            <a:spLocks noGrp="1"/>
          </p:cNvSpPr>
          <p:nvPr>
            <p:ph type="sldNum" sz="quarter" idx="12"/>
          </p:nvPr>
        </p:nvSpPr>
        <p:spPr/>
        <p:txBody>
          <a:bodyPr/>
          <a:lstStyle/>
          <a:p>
            <a:fld id="{21BAB6EE-EAEA-4561-8880-8DF9D3AB286A}" type="slidenum">
              <a:rPr lang="en-US" smtClean="0"/>
              <a:pPr/>
              <a:t>9</a:t>
            </a:fld>
            <a:endParaRPr lang="en-US"/>
          </a:p>
        </p:txBody>
      </p:sp>
      <p:pic>
        <p:nvPicPr>
          <p:cNvPr id="5" name="Content Placeholder 4">
            <a:extLst>
              <a:ext uri="{FF2B5EF4-FFF2-40B4-BE49-F238E27FC236}">
                <a16:creationId xmlns:a16="http://schemas.microsoft.com/office/drawing/2014/main" id="{977E4494-AD16-48D0-B953-12701F19781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7" y="1600200"/>
            <a:ext cx="8050085" cy="4525963"/>
          </a:xfrm>
          <a:prstGeom prst="rect">
            <a:avLst/>
          </a:prstGeom>
          <a:noFill/>
          <a:ln>
            <a:noFill/>
          </a:ln>
        </p:spPr>
      </p:pic>
      <p:pic>
        <p:nvPicPr>
          <p:cNvPr id="6" name="Picture 5">
            <a:extLst>
              <a:ext uri="{FF2B5EF4-FFF2-40B4-BE49-F238E27FC236}">
                <a16:creationId xmlns:a16="http://schemas.microsoft.com/office/drawing/2014/main" id="{157E097B-F5FF-4E2E-B57D-C2188F5B967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699248" y="301752"/>
            <a:ext cx="841248" cy="841248"/>
          </a:xfrm>
          <a:prstGeom prst="rect">
            <a:avLst/>
          </a:prstGeom>
        </p:spPr>
      </p:pic>
      <p:sp>
        <p:nvSpPr>
          <p:cNvPr id="7" name="Rectangle 6">
            <a:extLst>
              <a:ext uri="{FF2B5EF4-FFF2-40B4-BE49-F238E27FC236}">
                <a16:creationId xmlns:a16="http://schemas.microsoft.com/office/drawing/2014/main" id="{73B24FBD-10D6-427F-A932-23F132C4D7FC}"/>
              </a:ext>
            </a:extLst>
          </p:cNvPr>
          <p:cNvSpPr/>
          <p:nvPr/>
        </p:nvSpPr>
        <p:spPr>
          <a:xfrm>
            <a:off x="883920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26A73E6-117D-4721-8CDE-04F84514E228}"/>
              </a:ext>
            </a:extLst>
          </p:cNvPr>
          <p:cNvSpPr/>
          <p:nvPr/>
        </p:nvSpPr>
        <p:spPr>
          <a:xfrm>
            <a:off x="0" y="0"/>
            <a:ext cx="304800" cy="68580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D6C137D-D77E-4ABD-8E8B-5362CA4267AB}"/>
              </a:ext>
            </a:extLst>
          </p:cNvPr>
          <p:cNvSpPr txBox="1"/>
          <p:nvPr/>
        </p:nvSpPr>
        <p:spPr>
          <a:xfrm>
            <a:off x="228600" y="5631359"/>
            <a:ext cx="8915400" cy="769441"/>
          </a:xfrm>
          <a:prstGeom prst="rect">
            <a:avLst/>
          </a:prstGeom>
          <a:noFill/>
        </p:spPr>
        <p:txBody>
          <a:bodyPr wrap="square" rtlCol="0">
            <a:spAutoFit/>
          </a:bodyPr>
          <a:lstStyle/>
          <a:p>
            <a:r>
              <a:rPr lang="en-US" sz="4400" u="sng" dirty="0">
                <a:solidFill>
                  <a:schemeClr val="tx2">
                    <a:lumMod val="75000"/>
                  </a:schemeClr>
                </a:solidFill>
              </a:rPr>
              <a:t>_______________________________</a:t>
            </a:r>
          </a:p>
        </p:txBody>
      </p:sp>
    </p:spTree>
    <p:extLst>
      <p:ext uri="{BB962C8B-B14F-4D97-AF65-F5344CB8AC3E}">
        <p14:creationId xmlns:p14="http://schemas.microsoft.com/office/powerpoint/2010/main" val="326840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875</Words>
  <Application>Microsoft Office PowerPoint</Application>
  <PresentationFormat>On-screen Show (4:3)</PresentationFormat>
  <Paragraphs>252</Paragraphs>
  <Slides>48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Times New Roman</vt:lpstr>
      <vt:lpstr>Office Theme</vt:lpstr>
      <vt:lpstr>PowerPoint Presentation</vt:lpstr>
      <vt:lpstr>Agri Point</vt:lpstr>
      <vt:lpstr>Outline</vt:lpstr>
      <vt:lpstr>Outline</vt:lpstr>
      <vt:lpstr>Introduction   </vt:lpstr>
      <vt:lpstr>Index Page(Admin)</vt:lpstr>
      <vt:lpstr>Add Product Modal</vt:lpstr>
      <vt:lpstr>Product</vt:lpstr>
      <vt:lpstr>Feedback Interface</vt:lpstr>
      <vt:lpstr>Shop Interface</vt:lpstr>
      <vt:lpstr>Index Page(User Interface)</vt:lpstr>
      <vt:lpstr>Index Page</vt:lpstr>
      <vt:lpstr>Index Page</vt:lpstr>
      <vt:lpstr>Index Page</vt:lpstr>
      <vt:lpstr>Login and Signup Modal</vt:lpstr>
      <vt:lpstr>Product and Farmer Modal</vt:lpstr>
      <vt:lpstr>Laborer and  Crop Suggestion Modal</vt:lpstr>
      <vt:lpstr>Shop Page</vt:lpstr>
      <vt:lpstr>Data Page</vt:lpstr>
      <vt:lpstr>Farmer Experience Page</vt:lpstr>
      <vt:lpstr>Laborer Page</vt:lpstr>
      <vt:lpstr>Contact Us Page</vt:lpstr>
      <vt:lpstr>Message Page</vt:lpstr>
      <vt:lpstr>Message Page</vt:lpstr>
      <vt:lpstr>Calculator</vt:lpstr>
      <vt:lpstr>Working flow</vt:lpstr>
      <vt:lpstr>Problem statement</vt:lpstr>
      <vt:lpstr>Objectives </vt:lpstr>
      <vt:lpstr>PowerPoint Presentation</vt:lpstr>
      <vt:lpstr>Rationale behind Selected Methodology</vt:lpstr>
      <vt:lpstr>Modern tools </vt:lpstr>
      <vt:lpstr>Benefits </vt:lpstr>
      <vt:lpstr>PowerPoint Presentation</vt:lpstr>
      <vt:lpstr>Use Case(Admin)</vt:lpstr>
      <vt:lpstr>Use case(User)</vt:lpstr>
      <vt:lpstr>Activity Diagram(Admin)</vt:lpstr>
      <vt:lpstr>Activity Diagram(User)</vt:lpstr>
      <vt:lpstr>Sequence Diagram(Admin)</vt:lpstr>
      <vt:lpstr>Sequence Diagram(User)</vt:lpstr>
      <vt:lpstr>Entity relationship diagram </vt:lpstr>
      <vt:lpstr>Class Diagram</vt:lpstr>
      <vt:lpstr>DFD Level 0</vt:lpstr>
      <vt:lpstr>DFD Level 1(Admin)</vt:lpstr>
      <vt:lpstr>DFD Level 1(User)</vt:lpstr>
      <vt:lpstr>Conclusion</vt:lpstr>
      <vt:lpstr>Cont.</vt:lpstr>
      <vt:lpstr>Cont.</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Prince</dc:creator>
  <cp:lastModifiedBy>Muhammad Anas khan</cp:lastModifiedBy>
  <cp:revision>336</cp:revision>
  <dcterms:created xsi:type="dcterms:W3CDTF">2014-09-12T06:08:00Z</dcterms:created>
  <dcterms:modified xsi:type="dcterms:W3CDTF">2021-05-28T11:54:36Z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